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00" r:id="rId5"/>
  </p:sldMasterIdLst>
  <p:notesMasterIdLst>
    <p:notesMasterId r:id="rId27"/>
  </p:notesMasterIdLst>
  <p:sldIdLst>
    <p:sldId id="365" r:id="rId6"/>
    <p:sldId id="326" r:id="rId7"/>
    <p:sldId id="329" r:id="rId8"/>
    <p:sldId id="333" r:id="rId9"/>
    <p:sldId id="332" r:id="rId10"/>
    <p:sldId id="335" r:id="rId11"/>
    <p:sldId id="351" r:id="rId12"/>
    <p:sldId id="336" r:id="rId13"/>
    <p:sldId id="334" r:id="rId14"/>
    <p:sldId id="339" r:id="rId15"/>
    <p:sldId id="338" r:id="rId16"/>
    <p:sldId id="347" r:id="rId17"/>
    <p:sldId id="343" r:id="rId18"/>
    <p:sldId id="346" r:id="rId19"/>
    <p:sldId id="342" r:id="rId20"/>
    <p:sldId id="350" r:id="rId21"/>
    <p:sldId id="341" r:id="rId22"/>
    <p:sldId id="345" r:id="rId23"/>
    <p:sldId id="331" r:id="rId24"/>
    <p:sldId id="272" r:id="rId25"/>
    <p:sldId id="270"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1A1D"/>
    <a:srgbClr val="0E1B27"/>
    <a:srgbClr val="3696CB"/>
    <a:srgbClr val="99B22B"/>
    <a:srgbClr val="FFFFFF"/>
    <a:srgbClr val="3296CB"/>
    <a:srgbClr val="B40540"/>
    <a:srgbClr val="409BCB"/>
    <a:srgbClr val="6080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C6780F-280E-4F5C-9C9D-E7443A7400FC}" v="7" dt="2024-07-08T16:04:47.9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nard Vandal" userId="cd2008e8-5a61-40c0-9b3a-4b461ecb520d" providerId="ADAL" clId="{17C6780F-280E-4F5C-9C9D-E7443A7400FC}"/>
    <pc:docChg chg="undo redo custSel addSld delSld modSld sldOrd modShowInfo">
      <pc:chgData name="Bernard Vandal" userId="cd2008e8-5a61-40c0-9b3a-4b461ecb520d" providerId="ADAL" clId="{17C6780F-280E-4F5C-9C9D-E7443A7400FC}" dt="2024-07-08T16:05:18.239" v="8934" actId="2696"/>
      <pc:docMkLst>
        <pc:docMk/>
      </pc:docMkLst>
      <pc:sldChg chg="add ord">
        <pc:chgData name="Bernard Vandal" userId="cd2008e8-5a61-40c0-9b3a-4b461ecb520d" providerId="ADAL" clId="{17C6780F-280E-4F5C-9C9D-E7443A7400FC}" dt="2024-06-25T19:42:17.789" v="7168"/>
        <pc:sldMkLst>
          <pc:docMk/>
          <pc:sldMk cId="1666221554" sldId="270"/>
        </pc:sldMkLst>
      </pc:sldChg>
      <pc:sldChg chg="addSp delSp modSp add del mod ord">
        <pc:chgData name="Bernard Vandal" userId="cd2008e8-5a61-40c0-9b3a-4b461ecb520d" providerId="ADAL" clId="{17C6780F-280E-4F5C-9C9D-E7443A7400FC}" dt="2024-06-25T19:42:25.549" v="7170"/>
        <pc:sldMkLst>
          <pc:docMk/>
          <pc:sldMk cId="2996381330" sldId="272"/>
        </pc:sldMkLst>
        <pc:spChg chg="del mod">
          <ac:chgData name="Bernard Vandal" userId="cd2008e8-5a61-40c0-9b3a-4b461ecb520d" providerId="ADAL" clId="{17C6780F-280E-4F5C-9C9D-E7443A7400FC}" dt="2024-06-25T14:23:32.533" v="350" actId="478"/>
          <ac:spMkLst>
            <pc:docMk/>
            <pc:sldMk cId="2996381330" sldId="272"/>
            <ac:spMk id="2" creationId="{FBDB2FBC-EABB-5146-C0E3-DF1DAAF675B7}"/>
          </ac:spMkLst>
        </pc:spChg>
        <pc:spChg chg="mod">
          <ac:chgData name="Bernard Vandal" userId="cd2008e8-5a61-40c0-9b3a-4b461ecb520d" providerId="ADAL" clId="{17C6780F-280E-4F5C-9C9D-E7443A7400FC}" dt="2024-06-25T14:17:51.916" v="227"/>
          <ac:spMkLst>
            <pc:docMk/>
            <pc:sldMk cId="2996381330" sldId="272"/>
            <ac:spMk id="3" creationId="{B8FD5756-217F-74E9-5BAC-244D88E7C09C}"/>
          </ac:spMkLst>
        </pc:spChg>
        <pc:spChg chg="add mod">
          <ac:chgData name="Bernard Vandal" userId="cd2008e8-5a61-40c0-9b3a-4b461ecb520d" providerId="ADAL" clId="{17C6780F-280E-4F5C-9C9D-E7443A7400FC}" dt="2024-06-25T14:24:05.706" v="429" actId="20577"/>
          <ac:spMkLst>
            <pc:docMk/>
            <pc:sldMk cId="2996381330" sldId="272"/>
            <ac:spMk id="4" creationId="{ABB7DF8D-1027-5CC3-3AC8-ECD95844EF4D}"/>
          </ac:spMkLst>
        </pc:spChg>
      </pc:sldChg>
      <pc:sldChg chg="modSp add del mod">
        <pc:chgData name="Bernard Vandal" userId="cd2008e8-5a61-40c0-9b3a-4b461ecb520d" providerId="ADAL" clId="{17C6780F-280E-4F5C-9C9D-E7443A7400FC}" dt="2024-07-08T16:02:11.178" v="8925" actId="2696"/>
        <pc:sldMkLst>
          <pc:docMk/>
          <pc:sldMk cId="2179903519" sldId="273"/>
        </pc:sldMkLst>
        <pc:spChg chg="mod">
          <ac:chgData name="Bernard Vandal" userId="cd2008e8-5a61-40c0-9b3a-4b461ecb520d" providerId="ADAL" clId="{17C6780F-280E-4F5C-9C9D-E7443A7400FC}" dt="2024-07-08T15:59:47.228" v="8913" actId="1076"/>
          <ac:spMkLst>
            <pc:docMk/>
            <pc:sldMk cId="2179903519" sldId="273"/>
            <ac:spMk id="3" creationId="{8A867979-05BC-C9FB-8FBC-36A552D91C12}"/>
          </ac:spMkLst>
        </pc:spChg>
      </pc:sldChg>
      <pc:sldChg chg="del">
        <pc:chgData name="Bernard Vandal" userId="cd2008e8-5a61-40c0-9b3a-4b461ecb520d" providerId="ADAL" clId="{17C6780F-280E-4F5C-9C9D-E7443A7400FC}" dt="2024-06-25T14:18:43.410" v="229" actId="47"/>
        <pc:sldMkLst>
          <pc:docMk/>
          <pc:sldMk cId="2156747595" sldId="321"/>
        </pc:sldMkLst>
      </pc:sldChg>
      <pc:sldChg chg="modSp del mod">
        <pc:chgData name="Bernard Vandal" userId="cd2008e8-5a61-40c0-9b3a-4b461ecb520d" providerId="ADAL" clId="{17C6780F-280E-4F5C-9C9D-E7443A7400FC}" dt="2024-07-08T16:05:18.239" v="8934" actId="2696"/>
        <pc:sldMkLst>
          <pc:docMk/>
          <pc:sldMk cId="1369002277" sldId="325"/>
        </pc:sldMkLst>
        <pc:spChg chg="mod">
          <ac:chgData name="Bernard Vandal" userId="cd2008e8-5a61-40c0-9b3a-4b461ecb520d" providerId="ADAL" clId="{17C6780F-280E-4F5C-9C9D-E7443A7400FC}" dt="2024-06-25T15:00:20.598" v="1191" actId="20577"/>
          <ac:spMkLst>
            <pc:docMk/>
            <pc:sldMk cId="1369002277" sldId="325"/>
            <ac:spMk id="4" creationId="{0B518ED9-AA6C-42BC-4271-99652A454714}"/>
          </ac:spMkLst>
        </pc:spChg>
      </pc:sldChg>
      <pc:sldChg chg="modSp mod">
        <pc:chgData name="Bernard Vandal" userId="cd2008e8-5a61-40c0-9b3a-4b461ecb520d" providerId="ADAL" clId="{17C6780F-280E-4F5C-9C9D-E7443A7400FC}" dt="2024-06-27T13:26:20.267" v="8737" actId="20577"/>
        <pc:sldMkLst>
          <pc:docMk/>
          <pc:sldMk cId="1306605428" sldId="326"/>
        </pc:sldMkLst>
        <pc:spChg chg="mod">
          <ac:chgData name="Bernard Vandal" userId="cd2008e8-5a61-40c0-9b3a-4b461ecb520d" providerId="ADAL" clId="{17C6780F-280E-4F5C-9C9D-E7443A7400FC}" dt="2024-06-25T14:21:28.860" v="335" actId="2711"/>
          <ac:spMkLst>
            <pc:docMk/>
            <pc:sldMk cId="1306605428" sldId="326"/>
            <ac:spMk id="2" creationId="{7FACC4EE-E8EB-EA75-7F75-E931189F6174}"/>
          </ac:spMkLst>
        </pc:spChg>
        <pc:spChg chg="mod">
          <ac:chgData name="Bernard Vandal" userId="cd2008e8-5a61-40c0-9b3a-4b461ecb520d" providerId="ADAL" clId="{17C6780F-280E-4F5C-9C9D-E7443A7400FC}" dt="2024-06-27T13:26:20.267" v="8737" actId="20577"/>
          <ac:spMkLst>
            <pc:docMk/>
            <pc:sldMk cId="1306605428" sldId="326"/>
            <ac:spMk id="3" creationId="{1411507C-CB70-D3B4-AF4F-EB97B49AE81F}"/>
          </ac:spMkLst>
        </pc:spChg>
      </pc:sldChg>
      <pc:sldChg chg="delSp modSp del mod">
        <pc:chgData name="Bernard Vandal" userId="cd2008e8-5a61-40c0-9b3a-4b461ecb520d" providerId="ADAL" clId="{17C6780F-280E-4F5C-9C9D-E7443A7400FC}" dt="2024-06-25T14:22:26.544" v="346" actId="47"/>
        <pc:sldMkLst>
          <pc:docMk/>
          <pc:sldMk cId="2883991777" sldId="327"/>
        </pc:sldMkLst>
        <pc:spChg chg="mod">
          <ac:chgData name="Bernard Vandal" userId="cd2008e8-5a61-40c0-9b3a-4b461ecb520d" providerId="ADAL" clId="{17C6780F-280E-4F5C-9C9D-E7443A7400FC}" dt="2024-06-25T14:21:55.193" v="342" actId="20577"/>
          <ac:spMkLst>
            <pc:docMk/>
            <pc:sldMk cId="2883991777" sldId="327"/>
            <ac:spMk id="2" creationId="{733FEFD7-84C1-E562-8E3E-DDF6F1D1EBDA}"/>
          </ac:spMkLst>
        </pc:spChg>
        <pc:picChg chg="del">
          <ac:chgData name="Bernard Vandal" userId="cd2008e8-5a61-40c0-9b3a-4b461ecb520d" providerId="ADAL" clId="{17C6780F-280E-4F5C-9C9D-E7443A7400FC}" dt="2024-06-25T14:21:58.629" v="343" actId="21"/>
          <ac:picMkLst>
            <pc:docMk/>
            <pc:sldMk cId="2883991777" sldId="327"/>
            <ac:picMk id="8" creationId="{702C61F8-A59E-DB5D-6543-851EFC6EFB19}"/>
          </ac:picMkLst>
        </pc:picChg>
      </pc:sldChg>
      <pc:sldChg chg="add del">
        <pc:chgData name="Bernard Vandal" userId="cd2008e8-5a61-40c0-9b3a-4b461ecb520d" providerId="ADAL" clId="{17C6780F-280E-4F5C-9C9D-E7443A7400FC}" dt="2024-06-25T14:20:17.211" v="328" actId="47"/>
        <pc:sldMkLst>
          <pc:docMk/>
          <pc:sldMk cId="1496830148" sldId="328"/>
        </pc:sldMkLst>
      </pc:sldChg>
      <pc:sldChg chg="del">
        <pc:chgData name="Bernard Vandal" userId="cd2008e8-5a61-40c0-9b3a-4b461ecb520d" providerId="ADAL" clId="{17C6780F-280E-4F5C-9C9D-E7443A7400FC}" dt="2024-06-25T14:10:32.073" v="94" actId="47"/>
        <pc:sldMkLst>
          <pc:docMk/>
          <pc:sldMk cId="2529031046" sldId="328"/>
        </pc:sldMkLst>
      </pc:sldChg>
      <pc:sldChg chg="addSp modSp add del mod">
        <pc:chgData name="Bernard Vandal" userId="cd2008e8-5a61-40c0-9b3a-4b461ecb520d" providerId="ADAL" clId="{17C6780F-280E-4F5C-9C9D-E7443A7400FC}" dt="2024-06-25T19:39:36.320" v="7163" actId="47"/>
        <pc:sldMkLst>
          <pc:docMk/>
          <pc:sldMk cId="2785875284" sldId="328"/>
        </pc:sldMkLst>
        <pc:spChg chg="mod">
          <ac:chgData name="Bernard Vandal" userId="cd2008e8-5a61-40c0-9b3a-4b461ecb520d" providerId="ADAL" clId="{17C6780F-280E-4F5C-9C9D-E7443A7400FC}" dt="2024-06-25T14:22:04.651" v="344" actId="20577"/>
          <ac:spMkLst>
            <pc:docMk/>
            <pc:sldMk cId="2785875284" sldId="328"/>
            <ac:spMk id="3" creationId="{1411507C-CB70-D3B4-AF4F-EB97B49AE81F}"/>
          </ac:spMkLst>
        </pc:spChg>
        <pc:picChg chg="add mod">
          <ac:chgData name="Bernard Vandal" userId="cd2008e8-5a61-40c0-9b3a-4b461ecb520d" providerId="ADAL" clId="{17C6780F-280E-4F5C-9C9D-E7443A7400FC}" dt="2024-06-25T14:22:05.745" v="345"/>
          <ac:picMkLst>
            <pc:docMk/>
            <pc:sldMk cId="2785875284" sldId="328"/>
            <ac:picMk id="8" creationId="{702C61F8-A59E-DB5D-6543-851EFC6EFB19}"/>
          </ac:picMkLst>
        </pc:picChg>
      </pc:sldChg>
      <pc:sldChg chg="modSp add del mod">
        <pc:chgData name="Bernard Vandal" userId="cd2008e8-5a61-40c0-9b3a-4b461ecb520d" providerId="ADAL" clId="{17C6780F-280E-4F5C-9C9D-E7443A7400FC}" dt="2024-06-25T14:21:42.662" v="339" actId="47"/>
        <pc:sldMkLst>
          <pc:docMk/>
          <pc:sldMk cId="3372093403" sldId="328"/>
        </pc:sldMkLst>
        <pc:spChg chg="mod">
          <ac:chgData name="Bernard Vandal" userId="cd2008e8-5a61-40c0-9b3a-4b461ecb520d" providerId="ADAL" clId="{17C6780F-280E-4F5C-9C9D-E7443A7400FC}" dt="2024-06-25T14:20:35.924" v="333" actId="2711"/>
          <ac:spMkLst>
            <pc:docMk/>
            <pc:sldMk cId="3372093403" sldId="328"/>
            <ac:spMk id="2" creationId="{7FACC4EE-E8EB-EA75-7F75-E931189F6174}"/>
          </ac:spMkLst>
        </pc:spChg>
      </pc:sldChg>
      <pc:sldChg chg="add del">
        <pc:chgData name="Bernard Vandal" userId="cd2008e8-5a61-40c0-9b3a-4b461ecb520d" providerId="ADAL" clId="{17C6780F-280E-4F5C-9C9D-E7443A7400FC}" dt="2024-06-25T14:20:18.139" v="329" actId="47"/>
        <pc:sldMkLst>
          <pc:docMk/>
          <pc:sldMk cId="858189367" sldId="329"/>
        </pc:sldMkLst>
      </pc:sldChg>
      <pc:sldChg chg="del">
        <pc:chgData name="Bernard Vandal" userId="cd2008e8-5a61-40c0-9b3a-4b461ecb520d" providerId="ADAL" clId="{17C6780F-280E-4F5C-9C9D-E7443A7400FC}" dt="2024-06-25T14:10:32.073" v="94" actId="47"/>
        <pc:sldMkLst>
          <pc:docMk/>
          <pc:sldMk cId="2729643549" sldId="329"/>
        </pc:sldMkLst>
      </pc:sldChg>
      <pc:sldChg chg="add del">
        <pc:chgData name="Bernard Vandal" userId="cd2008e8-5a61-40c0-9b3a-4b461ecb520d" providerId="ADAL" clId="{17C6780F-280E-4F5C-9C9D-E7443A7400FC}" dt="2024-06-25T14:21:40.287" v="337" actId="47"/>
        <pc:sldMkLst>
          <pc:docMk/>
          <pc:sldMk cId="2804172082" sldId="329"/>
        </pc:sldMkLst>
      </pc:sldChg>
      <pc:sldChg chg="modSp add mod">
        <pc:chgData name="Bernard Vandal" userId="cd2008e8-5a61-40c0-9b3a-4b461ecb520d" providerId="ADAL" clId="{17C6780F-280E-4F5C-9C9D-E7443A7400FC}" dt="2024-07-08T13:00:07.050" v="8902" actId="20577"/>
        <pc:sldMkLst>
          <pc:docMk/>
          <pc:sldMk cId="3029644735" sldId="329"/>
        </pc:sldMkLst>
        <pc:spChg chg="mod">
          <ac:chgData name="Bernard Vandal" userId="cd2008e8-5a61-40c0-9b3a-4b461ecb520d" providerId="ADAL" clId="{17C6780F-280E-4F5C-9C9D-E7443A7400FC}" dt="2024-07-08T13:00:07.050" v="8902" actId="20577"/>
          <ac:spMkLst>
            <pc:docMk/>
            <pc:sldMk cId="3029644735" sldId="329"/>
            <ac:spMk id="3" creationId="{1411507C-CB70-D3B4-AF4F-EB97B49AE81F}"/>
          </ac:spMkLst>
        </pc:spChg>
      </pc:sldChg>
      <pc:sldChg chg="add del">
        <pc:chgData name="Bernard Vandal" userId="cd2008e8-5a61-40c0-9b3a-4b461ecb520d" providerId="ADAL" clId="{17C6780F-280E-4F5C-9C9D-E7443A7400FC}" dt="2024-06-25T14:21:41.504" v="338" actId="47"/>
        <pc:sldMkLst>
          <pc:docMk/>
          <pc:sldMk cId="2111607837" sldId="330"/>
        </pc:sldMkLst>
      </pc:sldChg>
      <pc:sldChg chg="modSp add del mod">
        <pc:chgData name="Bernard Vandal" userId="cd2008e8-5a61-40c0-9b3a-4b461ecb520d" providerId="ADAL" clId="{17C6780F-280E-4F5C-9C9D-E7443A7400FC}" dt="2024-06-25T15:08:37.784" v="1230" actId="2696"/>
        <pc:sldMkLst>
          <pc:docMk/>
          <pc:sldMk cId="2437893569" sldId="330"/>
        </pc:sldMkLst>
        <pc:spChg chg="mod">
          <ac:chgData name="Bernard Vandal" userId="cd2008e8-5a61-40c0-9b3a-4b461ecb520d" providerId="ADAL" clId="{17C6780F-280E-4F5C-9C9D-E7443A7400FC}" dt="2024-06-25T15:04:38.515" v="1206" actId="21"/>
          <ac:spMkLst>
            <pc:docMk/>
            <pc:sldMk cId="2437893569" sldId="330"/>
            <ac:spMk id="3" creationId="{1411507C-CB70-D3B4-AF4F-EB97B49AE81F}"/>
          </ac:spMkLst>
        </pc:spChg>
      </pc:sldChg>
      <pc:sldChg chg="modSp add mod">
        <pc:chgData name="Bernard Vandal" userId="cd2008e8-5a61-40c0-9b3a-4b461ecb520d" providerId="ADAL" clId="{17C6780F-280E-4F5C-9C9D-E7443A7400FC}" dt="2024-06-26T18:39:43.906" v="8162" actId="20577"/>
        <pc:sldMkLst>
          <pc:docMk/>
          <pc:sldMk cId="4204565705" sldId="331"/>
        </pc:sldMkLst>
        <pc:spChg chg="mod">
          <ac:chgData name="Bernard Vandal" userId="cd2008e8-5a61-40c0-9b3a-4b461ecb520d" providerId="ADAL" clId="{17C6780F-280E-4F5C-9C9D-E7443A7400FC}" dt="2024-06-26T18:39:43.906" v="8162" actId="20577"/>
          <ac:spMkLst>
            <pc:docMk/>
            <pc:sldMk cId="4204565705" sldId="331"/>
            <ac:spMk id="3" creationId="{1411507C-CB70-D3B4-AF4F-EB97B49AE81F}"/>
          </ac:spMkLst>
        </pc:spChg>
      </pc:sldChg>
      <pc:sldChg chg="addSp delSp modSp add mod">
        <pc:chgData name="Bernard Vandal" userId="cd2008e8-5a61-40c0-9b3a-4b461ecb520d" providerId="ADAL" clId="{17C6780F-280E-4F5C-9C9D-E7443A7400FC}" dt="2024-07-05T13:34:23.804" v="8857" actId="1076"/>
        <pc:sldMkLst>
          <pc:docMk/>
          <pc:sldMk cId="3328375191" sldId="332"/>
        </pc:sldMkLst>
        <pc:spChg chg="del mod">
          <ac:chgData name="Bernard Vandal" userId="cd2008e8-5a61-40c0-9b3a-4b461ecb520d" providerId="ADAL" clId="{17C6780F-280E-4F5C-9C9D-E7443A7400FC}" dt="2024-06-27T14:17:11.485" v="8771" actId="478"/>
          <ac:spMkLst>
            <pc:docMk/>
            <pc:sldMk cId="3328375191" sldId="332"/>
            <ac:spMk id="3" creationId="{1411507C-CB70-D3B4-AF4F-EB97B49AE81F}"/>
          </ac:spMkLst>
        </pc:spChg>
        <pc:spChg chg="add del mod">
          <ac:chgData name="Bernard Vandal" userId="cd2008e8-5a61-40c0-9b3a-4b461ecb520d" providerId="ADAL" clId="{17C6780F-280E-4F5C-9C9D-E7443A7400FC}" dt="2024-06-27T14:17:16.556" v="8772" actId="478"/>
          <ac:spMkLst>
            <pc:docMk/>
            <pc:sldMk cId="3328375191" sldId="332"/>
            <ac:spMk id="7" creationId="{12D894D9-7151-620E-0665-4CC52B9B7FF8}"/>
          </ac:spMkLst>
        </pc:spChg>
        <pc:picChg chg="add del mod">
          <ac:chgData name="Bernard Vandal" userId="cd2008e8-5a61-40c0-9b3a-4b461ecb520d" providerId="ADAL" clId="{17C6780F-280E-4F5C-9C9D-E7443A7400FC}" dt="2024-07-05T13:33:53.823" v="8854" actId="478"/>
          <ac:picMkLst>
            <pc:docMk/>
            <pc:sldMk cId="3328375191" sldId="332"/>
            <ac:picMk id="5" creationId="{C1615CDE-8802-878D-2236-4A392CAFB930}"/>
          </ac:picMkLst>
        </pc:picChg>
        <pc:picChg chg="add mod">
          <ac:chgData name="Bernard Vandal" userId="cd2008e8-5a61-40c0-9b3a-4b461ecb520d" providerId="ADAL" clId="{17C6780F-280E-4F5C-9C9D-E7443A7400FC}" dt="2024-07-05T13:34:23.804" v="8857" actId="1076"/>
          <ac:picMkLst>
            <pc:docMk/>
            <pc:sldMk cId="3328375191" sldId="332"/>
            <ac:picMk id="1026" creationId="{3E9D8087-C810-E257-EDDE-F706964D2C0E}"/>
          </ac:picMkLst>
        </pc:picChg>
      </pc:sldChg>
      <pc:sldChg chg="modSp add mod">
        <pc:chgData name="Bernard Vandal" userId="cd2008e8-5a61-40c0-9b3a-4b461ecb520d" providerId="ADAL" clId="{17C6780F-280E-4F5C-9C9D-E7443A7400FC}" dt="2024-07-04T15:40:01.119" v="8853" actId="20577"/>
        <pc:sldMkLst>
          <pc:docMk/>
          <pc:sldMk cId="3873285452" sldId="333"/>
        </pc:sldMkLst>
        <pc:spChg chg="mod">
          <ac:chgData name="Bernard Vandal" userId="cd2008e8-5a61-40c0-9b3a-4b461ecb520d" providerId="ADAL" clId="{17C6780F-280E-4F5C-9C9D-E7443A7400FC}" dt="2024-07-04T15:40:01.119" v="8853" actId="20577"/>
          <ac:spMkLst>
            <pc:docMk/>
            <pc:sldMk cId="3873285452" sldId="333"/>
            <ac:spMk id="3" creationId="{1411507C-CB70-D3B4-AF4F-EB97B49AE81F}"/>
          </ac:spMkLst>
        </pc:spChg>
      </pc:sldChg>
      <pc:sldChg chg="addSp delSp modSp add mod">
        <pc:chgData name="Bernard Vandal" userId="cd2008e8-5a61-40c0-9b3a-4b461ecb520d" providerId="ADAL" clId="{17C6780F-280E-4F5C-9C9D-E7443A7400FC}" dt="2024-07-05T14:12:17.268" v="8884" actId="1076"/>
        <pc:sldMkLst>
          <pc:docMk/>
          <pc:sldMk cId="1616253059" sldId="334"/>
        </pc:sldMkLst>
        <pc:spChg chg="del mod">
          <ac:chgData name="Bernard Vandal" userId="cd2008e8-5a61-40c0-9b3a-4b461ecb520d" providerId="ADAL" clId="{17C6780F-280E-4F5C-9C9D-E7443A7400FC}" dt="2024-06-27T14:25:45.447" v="8788" actId="478"/>
          <ac:spMkLst>
            <pc:docMk/>
            <pc:sldMk cId="1616253059" sldId="334"/>
            <ac:spMk id="3" creationId="{1411507C-CB70-D3B4-AF4F-EB97B49AE81F}"/>
          </ac:spMkLst>
        </pc:spChg>
        <pc:picChg chg="add del mod">
          <ac:chgData name="Bernard Vandal" userId="cd2008e8-5a61-40c0-9b3a-4b461ecb520d" providerId="ADAL" clId="{17C6780F-280E-4F5C-9C9D-E7443A7400FC}" dt="2024-07-05T14:11:57.181" v="8876" actId="478"/>
          <ac:picMkLst>
            <pc:docMk/>
            <pc:sldMk cId="1616253059" sldId="334"/>
            <ac:picMk id="5" creationId="{51D1F457-4D8D-C66C-4AC4-15956C4855DE}"/>
          </ac:picMkLst>
        </pc:picChg>
        <pc:picChg chg="add mod">
          <ac:chgData name="Bernard Vandal" userId="cd2008e8-5a61-40c0-9b3a-4b461ecb520d" providerId="ADAL" clId="{17C6780F-280E-4F5C-9C9D-E7443A7400FC}" dt="2024-07-05T14:12:17.268" v="8884" actId="1076"/>
          <ac:picMkLst>
            <pc:docMk/>
            <pc:sldMk cId="1616253059" sldId="334"/>
            <ac:picMk id="4098" creationId="{70C0FEDC-DA08-0EE3-C9C8-EAE41E39D4F9}"/>
          </ac:picMkLst>
        </pc:picChg>
      </pc:sldChg>
      <pc:sldChg chg="addSp delSp modSp add mod">
        <pc:chgData name="Bernard Vandal" userId="cd2008e8-5a61-40c0-9b3a-4b461ecb520d" providerId="ADAL" clId="{17C6780F-280E-4F5C-9C9D-E7443A7400FC}" dt="2024-07-05T13:55:23.004" v="8864" actId="1076"/>
        <pc:sldMkLst>
          <pc:docMk/>
          <pc:sldMk cId="182823404" sldId="335"/>
        </pc:sldMkLst>
        <pc:spChg chg="del mod">
          <ac:chgData name="Bernard Vandal" userId="cd2008e8-5a61-40c0-9b3a-4b461ecb520d" providerId="ADAL" clId="{17C6780F-280E-4F5C-9C9D-E7443A7400FC}" dt="2024-06-27T14:24:35.484" v="8780" actId="478"/>
          <ac:spMkLst>
            <pc:docMk/>
            <pc:sldMk cId="182823404" sldId="335"/>
            <ac:spMk id="3" creationId="{1411507C-CB70-D3B4-AF4F-EB97B49AE81F}"/>
          </ac:spMkLst>
        </pc:spChg>
        <pc:spChg chg="add del mod">
          <ac:chgData name="Bernard Vandal" userId="cd2008e8-5a61-40c0-9b3a-4b461ecb520d" providerId="ADAL" clId="{17C6780F-280E-4F5C-9C9D-E7443A7400FC}" dt="2024-06-27T14:24:37.397" v="8781" actId="478"/>
          <ac:spMkLst>
            <pc:docMk/>
            <pc:sldMk cId="182823404" sldId="335"/>
            <ac:spMk id="6" creationId="{4A9E0995-EBD8-A762-A6C5-2FBAA392DB6A}"/>
          </ac:spMkLst>
        </pc:spChg>
        <pc:picChg chg="add del mod">
          <ac:chgData name="Bernard Vandal" userId="cd2008e8-5a61-40c0-9b3a-4b461ecb520d" providerId="ADAL" clId="{17C6780F-280E-4F5C-9C9D-E7443A7400FC}" dt="2024-07-05T13:54:55.954" v="8858" actId="478"/>
          <ac:picMkLst>
            <pc:docMk/>
            <pc:sldMk cId="182823404" sldId="335"/>
            <ac:picMk id="7" creationId="{F8C05D11-EC4B-FC00-1B68-648CC5AEBB82}"/>
          </ac:picMkLst>
        </pc:picChg>
        <pc:picChg chg="add mod">
          <ac:chgData name="Bernard Vandal" userId="cd2008e8-5a61-40c0-9b3a-4b461ecb520d" providerId="ADAL" clId="{17C6780F-280E-4F5C-9C9D-E7443A7400FC}" dt="2024-07-05T13:55:23.004" v="8864" actId="1076"/>
          <ac:picMkLst>
            <pc:docMk/>
            <pc:sldMk cId="182823404" sldId="335"/>
            <ac:picMk id="2050" creationId="{A4F7A716-9C28-A8B1-41CC-34EA5964F149}"/>
          </ac:picMkLst>
        </pc:picChg>
      </pc:sldChg>
      <pc:sldChg chg="addSp delSp modSp add mod">
        <pc:chgData name="Bernard Vandal" userId="cd2008e8-5a61-40c0-9b3a-4b461ecb520d" providerId="ADAL" clId="{17C6780F-280E-4F5C-9C9D-E7443A7400FC}" dt="2024-06-25T18:25:48.499" v="4929" actId="20577"/>
        <pc:sldMkLst>
          <pc:docMk/>
          <pc:sldMk cId="2358514534" sldId="336"/>
        </pc:sldMkLst>
        <pc:spChg chg="mod">
          <ac:chgData name="Bernard Vandal" userId="cd2008e8-5a61-40c0-9b3a-4b461ecb520d" providerId="ADAL" clId="{17C6780F-280E-4F5C-9C9D-E7443A7400FC}" dt="2024-06-25T18:25:48.499" v="4929" actId="20577"/>
          <ac:spMkLst>
            <pc:docMk/>
            <pc:sldMk cId="2358514534" sldId="336"/>
            <ac:spMk id="3" creationId="{1411507C-CB70-D3B4-AF4F-EB97B49AE81F}"/>
          </ac:spMkLst>
        </pc:spChg>
        <pc:picChg chg="add del mod">
          <ac:chgData name="Bernard Vandal" userId="cd2008e8-5a61-40c0-9b3a-4b461ecb520d" providerId="ADAL" clId="{17C6780F-280E-4F5C-9C9D-E7443A7400FC}" dt="2024-06-25T17:38:37.350" v="3952" actId="21"/>
          <ac:picMkLst>
            <pc:docMk/>
            <pc:sldMk cId="2358514534" sldId="336"/>
            <ac:picMk id="6" creationId="{5B5F52BB-840D-C63A-ED29-FD1296ECFEC7}"/>
          </ac:picMkLst>
        </pc:picChg>
        <pc:picChg chg="add del mod">
          <ac:chgData name="Bernard Vandal" userId="cd2008e8-5a61-40c0-9b3a-4b461ecb520d" providerId="ADAL" clId="{17C6780F-280E-4F5C-9C9D-E7443A7400FC}" dt="2024-06-25T17:40:35.801" v="4066" actId="478"/>
          <ac:picMkLst>
            <pc:docMk/>
            <pc:sldMk cId="2358514534" sldId="336"/>
            <ac:picMk id="7" creationId="{5B5F52BB-840D-C63A-ED29-FD1296ECFEC7}"/>
          </ac:picMkLst>
        </pc:picChg>
        <pc:picChg chg="add mod">
          <ac:chgData name="Bernard Vandal" userId="cd2008e8-5a61-40c0-9b3a-4b461ecb520d" providerId="ADAL" clId="{17C6780F-280E-4F5C-9C9D-E7443A7400FC}" dt="2024-06-25T17:56:43.458" v="4296" actId="14100"/>
          <ac:picMkLst>
            <pc:docMk/>
            <pc:sldMk cId="2358514534" sldId="336"/>
            <ac:picMk id="9" creationId="{6B65E9B3-DDB7-E6F8-CC87-6E2663C8F9B4}"/>
          </ac:picMkLst>
        </pc:picChg>
        <pc:picChg chg="add mod">
          <ac:chgData name="Bernard Vandal" userId="cd2008e8-5a61-40c0-9b3a-4b461ecb520d" providerId="ADAL" clId="{17C6780F-280E-4F5C-9C9D-E7443A7400FC}" dt="2024-06-25T17:45:03.862" v="4166" actId="1076"/>
          <ac:picMkLst>
            <pc:docMk/>
            <pc:sldMk cId="2358514534" sldId="336"/>
            <ac:picMk id="11" creationId="{DED5F343-7BD5-70EF-B850-7F0FEF274A37}"/>
          </ac:picMkLst>
        </pc:picChg>
        <pc:picChg chg="add del mod">
          <ac:chgData name="Bernard Vandal" userId="cd2008e8-5a61-40c0-9b3a-4b461ecb520d" providerId="ADAL" clId="{17C6780F-280E-4F5C-9C9D-E7443A7400FC}" dt="2024-06-25T17:56:41.650" v="4294" actId="22"/>
          <ac:picMkLst>
            <pc:docMk/>
            <pc:sldMk cId="2358514534" sldId="336"/>
            <ac:picMk id="13" creationId="{3F53D884-091D-9B07-4659-0821956D9B2E}"/>
          </ac:picMkLst>
        </pc:picChg>
      </pc:sldChg>
      <pc:sldChg chg="addSp delSp modSp add del mod setBg">
        <pc:chgData name="Bernard Vandal" userId="cd2008e8-5a61-40c0-9b3a-4b461ecb520d" providerId="ADAL" clId="{17C6780F-280E-4F5C-9C9D-E7443A7400FC}" dt="2024-06-26T17:06:59.642" v="7802" actId="47"/>
        <pc:sldMkLst>
          <pc:docMk/>
          <pc:sldMk cId="1580696441" sldId="337"/>
        </pc:sldMkLst>
        <pc:spChg chg="mod">
          <ac:chgData name="Bernard Vandal" userId="cd2008e8-5a61-40c0-9b3a-4b461ecb520d" providerId="ADAL" clId="{17C6780F-280E-4F5C-9C9D-E7443A7400FC}" dt="2024-06-25T16:07:42.476" v="2893" actId="26606"/>
          <ac:spMkLst>
            <pc:docMk/>
            <pc:sldMk cId="1580696441" sldId="337"/>
            <ac:spMk id="2" creationId="{7FACC4EE-E8EB-EA75-7F75-E931189F6174}"/>
          </ac:spMkLst>
        </pc:spChg>
        <pc:spChg chg="del mod">
          <ac:chgData name="Bernard Vandal" userId="cd2008e8-5a61-40c0-9b3a-4b461ecb520d" providerId="ADAL" clId="{17C6780F-280E-4F5C-9C9D-E7443A7400FC}" dt="2024-06-25T16:03:55.467" v="2891" actId="22"/>
          <ac:spMkLst>
            <pc:docMk/>
            <pc:sldMk cId="1580696441" sldId="337"/>
            <ac:spMk id="3" creationId="{1411507C-CB70-D3B4-AF4F-EB97B49AE81F}"/>
          </ac:spMkLst>
        </pc:spChg>
        <pc:spChg chg="mod">
          <ac:chgData name="Bernard Vandal" userId="cd2008e8-5a61-40c0-9b3a-4b461ecb520d" providerId="ADAL" clId="{17C6780F-280E-4F5C-9C9D-E7443A7400FC}" dt="2024-06-25T16:07:42.476" v="2893" actId="26606"/>
          <ac:spMkLst>
            <pc:docMk/>
            <pc:sldMk cId="1580696441" sldId="337"/>
            <ac:spMk id="4" creationId="{D1CE708B-442D-B16C-5E63-2A0685F8660F}"/>
          </ac:spMkLst>
        </pc:spChg>
        <pc:spChg chg="add del mod">
          <ac:chgData name="Bernard Vandal" userId="cd2008e8-5a61-40c0-9b3a-4b461ecb520d" providerId="ADAL" clId="{17C6780F-280E-4F5C-9C9D-E7443A7400FC}" dt="2024-06-25T16:24:11.128" v="2895" actId="22"/>
          <ac:spMkLst>
            <pc:docMk/>
            <pc:sldMk cId="1580696441" sldId="337"/>
            <ac:spMk id="8" creationId="{4CAB1DA7-5957-0468-F891-558AEDE72119}"/>
          </ac:spMkLst>
        </pc:spChg>
        <pc:spChg chg="add del">
          <ac:chgData name="Bernard Vandal" userId="cd2008e8-5a61-40c0-9b3a-4b461ecb520d" providerId="ADAL" clId="{17C6780F-280E-4F5C-9C9D-E7443A7400FC}" dt="2024-06-25T16:07:42.476" v="2893" actId="26606"/>
          <ac:spMkLst>
            <pc:docMk/>
            <pc:sldMk cId="1580696441" sldId="337"/>
            <ac:spMk id="11" creationId="{D12DDE76-C203-4047-9998-63900085B5E8}"/>
          </ac:spMkLst>
        </pc:spChg>
        <pc:spChg chg="add del mod">
          <ac:chgData name="Bernard Vandal" userId="cd2008e8-5a61-40c0-9b3a-4b461ecb520d" providerId="ADAL" clId="{17C6780F-280E-4F5C-9C9D-E7443A7400FC}" dt="2024-06-25T16:24:57.310" v="2899" actId="478"/>
          <ac:spMkLst>
            <pc:docMk/>
            <pc:sldMk cId="1580696441" sldId="337"/>
            <ac:spMk id="13" creationId="{D76EE3FF-6573-CF20-BE39-4AC2778D7F9A}"/>
          </ac:spMkLst>
        </pc:spChg>
        <pc:picChg chg="add del mod ord">
          <ac:chgData name="Bernard Vandal" userId="cd2008e8-5a61-40c0-9b3a-4b461ecb520d" providerId="ADAL" clId="{17C6780F-280E-4F5C-9C9D-E7443A7400FC}" dt="2024-06-25T16:22:50.579" v="2894" actId="478"/>
          <ac:picMkLst>
            <pc:docMk/>
            <pc:sldMk cId="1580696441" sldId="337"/>
            <ac:picMk id="6" creationId="{DB6D95FF-1807-7367-72B1-B824271B0DB4}"/>
          </ac:picMkLst>
        </pc:picChg>
        <pc:picChg chg="add del mod ord">
          <ac:chgData name="Bernard Vandal" userId="cd2008e8-5a61-40c0-9b3a-4b461ecb520d" providerId="ADAL" clId="{17C6780F-280E-4F5C-9C9D-E7443A7400FC}" dt="2024-06-25T16:24:37.261" v="2896" actId="478"/>
          <ac:picMkLst>
            <pc:docMk/>
            <pc:sldMk cId="1580696441" sldId="337"/>
            <ac:picMk id="10" creationId="{5A0FC471-2B63-C1D2-F06D-FE9006DBF32B}"/>
          </ac:picMkLst>
        </pc:picChg>
        <pc:picChg chg="add mod">
          <ac:chgData name="Bernard Vandal" userId="cd2008e8-5a61-40c0-9b3a-4b461ecb520d" providerId="ADAL" clId="{17C6780F-280E-4F5C-9C9D-E7443A7400FC}" dt="2024-06-25T16:25:12.754" v="2902" actId="1076"/>
          <ac:picMkLst>
            <pc:docMk/>
            <pc:sldMk cId="1580696441" sldId="337"/>
            <ac:picMk id="15" creationId="{74EE42A4-6DF5-CC4B-6161-470B0E2D4688}"/>
          </ac:picMkLst>
        </pc:picChg>
      </pc:sldChg>
      <pc:sldChg chg="modSp add mod">
        <pc:chgData name="Bernard Vandal" userId="cd2008e8-5a61-40c0-9b3a-4b461ecb520d" providerId="ADAL" clId="{17C6780F-280E-4F5C-9C9D-E7443A7400FC}" dt="2024-07-08T13:11:20.605" v="8903" actId="13926"/>
        <pc:sldMkLst>
          <pc:docMk/>
          <pc:sldMk cId="1705344298" sldId="338"/>
        </pc:sldMkLst>
        <pc:spChg chg="mod">
          <ac:chgData name="Bernard Vandal" userId="cd2008e8-5a61-40c0-9b3a-4b461ecb520d" providerId="ADAL" clId="{17C6780F-280E-4F5C-9C9D-E7443A7400FC}" dt="2024-07-08T13:11:20.605" v="8903" actId="13926"/>
          <ac:spMkLst>
            <pc:docMk/>
            <pc:sldMk cId="1705344298" sldId="338"/>
            <ac:spMk id="3" creationId="{1411507C-CB70-D3B4-AF4F-EB97B49AE81F}"/>
          </ac:spMkLst>
        </pc:spChg>
      </pc:sldChg>
      <pc:sldChg chg="addSp delSp modSp add mod ord">
        <pc:chgData name="Bernard Vandal" userId="cd2008e8-5a61-40c0-9b3a-4b461ecb520d" providerId="ADAL" clId="{17C6780F-280E-4F5C-9C9D-E7443A7400FC}" dt="2024-07-05T14:20:26.341" v="8893" actId="1076"/>
        <pc:sldMkLst>
          <pc:docMk/>
          <pc:sldMk cId="2888015824" sldId="339"/>
        </pc:sldMkLst>
        <pc:spChg chg="del mod">
          <ac:chgData name="Bernard Vandal" userId="cd2008e8-5a61-40c0-9b3a-4b461ecb520d" providerId="ADAL" clId="{17C6780F-280E-4F5C-9C9D-E7443A7400FC}" dt="2024-06-27T17:19:23.145" v="8796" actId="478"/>
          <ac:spMkLst>
            <pc:docMk/>
            <pc:sldMk cId="2888015824" sldId="339"/>
            <ac:spMk id="3" creationId="{1411507C-CB70-D3B4-AF4F-EB97B49AE81F}"/>
          </ac:spMkLst>
        </pc:spChg>
        <pc:picChg chg="add del mod">
          <ac:chgData name="Bernard Vandal" userId="cd2008e8-5a61-40c0-9b3a-4b461ecb520d" providerId="ADAL" clId="{17C6780F-280E-4F5C-9C9D-E7443A7400FC}" dt="2024-07-05T14:20:09.459" v="8887" actId="478"/>
          <ac:picMkLst>
            <pc:docMk/>
            <pc:sldMk cId="2888015824" sldId="339"/>
            <ac:picMk id="5" creationId="{74E8E4F1-1422-108B-53D3-B4DAA5095FF6}"/>
          </ac:picMkLst>
        </pc:picChg>
        <pc:picChg chg="add mod">
          <ac:chgData name="Bernard Vandal" userId="cd2008e8-5a61-40c0-9b3a-4b461ecb520d" providerId="ADAL" clId="{17C6780F-280E-4F5C-9C9D-E7443A7400FC}" dt="2024-07-05T14:20:26.341" v="8893" actId="1076"/>
          <ac:picMkLst>
            <pc:docMk/>
            <pc:sldMk cId="2888015824" sldId="339"/>
            <ac:picMk id="5122" creationId="{D59A3B6B-DB9B-4CE9-75A4-F0876E058B3F}"/>
          </ac:picMkLst>
        </pc:picChg>
      </pc:sldChg>
      <pc:sldChg chg="modSp add del mod">
        <pc:chgData name="Bernard Vandal" userId="cd2008e8-5a61-40c0-9b3a-4b461ecb520d" providerId="ADAL" clId="{17C6780F-280E-4F5C-9C9D-E7443A7400FC}" dt="2024-06-26T18:50:33.108" v="8684" actId="2696"/>
        <pc:sldMkLst>
          <pc:docMk/>
          <pc:sldMk cId="1210489280" sldId="340"/>
        </pc:sldMkLst>
        <pc:spChg chg="mod">
          <ac:chgData name="Bernard Vandal" userId="cd2008e8-5a61-40c0-9b3a-4b461ecb520d" providerId="ADAL" clId="{17C6780F-280E-4F5C-9C9D-E7443A7400FC}" dt="2024-06-26T18:50:27.002" v="8683" actId="20577"/>
          <ac:spMkLst>
            <pc:docMk/>
            <pc:sldMk cId="1210489280" sldId="340"/>
            <ac:spMk id="3" creationId="{1411507C-CB70-D3B4-AF4F-EB97B49AE81F}"/>
          </ac:spMkLst>
        </pc:spChg>
      </pc:sldChg>
      <pc:sldChg chg="modSp add mod ord">
        <pc:chgData name="Bernard Vandal" userId="cd2008e8-5a61-40c0-9b3a-4b461ecb520d" providerId="ADAL" clId="{17C6780F-280E-4F5C-9C9D-E7443A7400FC}" dt="2024-07-05T14:23:30.438" v="8896"/>
        <pc:sldMkLst>
          <pc:docMk/>
          <pc:sldMk cId="251916451" sldId="341"/>
        </pc:sldMkLst>
        <pc:spChg chg="mod">
          <ac:chgData name="Bernard Vandal" userId="cd2008e8-5a61-40c0-9b3a-4b461ecb520d" providerId="ADAL" clId="{17C6780F-280E-4F5C-9C9D-E7443A7400FC}" dt="2024-06-27T13:32:41.666" v="8767" actId="20577"/>
          <ac:spMkLst>
            <pc:docMk/>
            <pc:sldMk cId="251916451" sldId="341"/>
            <ac:spMk id="3" creationId="{1411507C-CB70-D3B4-AF4F-EB97B49AE81F}"/>
          </ac:spMkLst>
        </pc:spChg>
      </pc:sldChg>
      <pc:sldChg chg="modSp add mod">
        <pc:chgData name="Bernard Vandal" userId="cd2008e8-5a61-40c0-9b3a-4b461ecb520d" providerId="ADAL" clId="{17C6780F-280E-4F5C-9C9D-E7443A7400FC}" dt="2024-06-26T17:18:58.234" v="8051" actId="123"/>
        <pc:sldMkLst>
          <pc:docMk/>
          <pc:sldMk cId="1047662016" sldId="342"/>
        </pc:sldMkLst>
        <pc:spChg chg="mod">
          <ac:chgData name="Bernard Vandal" userId="cd2008e8-5a61-40c0-9b3a-4b461ecb520d" providerId="ADAL" clId="{17C6780F-280E-4F5C-9C9D-E7443A7400FC}" dt="2024-06-26T17:18:58.234" v="8051" actId="123"/>
          <ac:spMkLst>
            <pc:docMk/>
            <pc:sldMk cId="1047662016" sldId="342"/>
            <ac:spMk id="3" creationId="{1411507C-CB70-D3B4-AF4F-EB97B49AE81F}"/>
          </ac:spMkLst>
        </pc:spChg>
      </pc:sldChg>
      <pc:sldChg chg="add del">
        <pc:chgData name="Bernard Vandal" userId="cd2008e8-5a61-40c0-9b3a-4b461ecb520d" providerId="ADAL" clId="{17C6780F-280E-4F5C-9C9D-E7443A7400FC}" dt="2024-06-25T19:35:34.099" v="6881" actId="2696"/>
        <pc:sldMkLst>
          <pc:docMk/>
          <pc:sldMk cId="3280307417" sldId="342"/>
        </pc:sldMkLst>
      </pc:sldChg>
      <pc:sldChg chg="modSp add mod">
        <pc:chgData name="Bernard Vandal" userId="cd2008e8-5a61-40c0-9b3a-4b461ecb520d" providerId="ADAL" clId="{17C6780F-280E-4F5C-9C9D-E7443A7400FC}" dt="2024-07-08T13:11:46.494" v="8904" actId="13926"/>
        <pc:sldMkLst>
          <pc:docMk/>
          <pc:sldMk cId="2128412300" sldId="343"/>
        </pc:sldMkLst>
        <pc:spChg chg="mod">
          <ac:chgData name="Bernard Vandal" userId="cd2008e8-5a61-40c0-9b3a-4b461ecb520d" providerId="ADAL" clId="{17C6780F-280E-4F5C-9C9D-E7443A7400FC}" dt="2024-07-08T13:11:46.494" v="8904" actId="13926"/>
          <ac:spMkLst>
            <pc:docMk/>
            <pc:sldMk cId="2128412300" sldId="343"/>
            <ac:spMk id="3" creationId="{1411507C-CB70-D3B4-AF4F-EB97B49AE81F}"/>
          </ac:spMkLst>
        </pc:spChg>
      </pc:sldChg>
      <pc:sldChg chg="add del">
        <pc:chgData name="Bernard Vandal" userId="cd2008e8-5a61-40c0-9b3a-4b461ecb520d" providerId="ADAL" clId="{17C6780F-280E-4F5C-9C9D-E7443A7400FC}" dt="2024-06-26T18:47:57.090" v="8559" actId="2696"/>
        <pc:sldMkLst>
          <pc:docMk/>
          <pc:sldMk cId="866838941" sldId="344"/>
        </pc:sldMkLst>
      </pc:sldChg>
      <pc:sldChg chg="modSp add mod ord">
        <pc:chgData name="Bernard Vandal" userId="cd2008e8-5a61-40c0-9b3a-4b461ecb520d" providerId="ADAL" clId="{17C6780F-280E-4F5C-9C9D-E7443A7400FC}" dt="2024-07-05T14:15:49.936" v="8886"/>
        <pc:sldMkLst>
          <pc:docMk/>
          <pc:sldMk cId="1715149170" sldId="345"/>
        </pc:sldMkLst>
        <pc:spChg chg="mod">
          <ac:chgData name="Bernard Vandal" userId="cd2008e8-5a61-40c0-9b3a-4b461ecb520d" providerId="ADAL" clId="{17C6780F-280E-4F5C-9C9D-E7443A7400FC}" dt="2024-06-26T18:49:00.512" v="8597" actId="20577"/>
          <ac:spMkLst>
            <pc:docMk/>
            <pc:sldMk cId="1715149170" sldId="345"/>
            <ac:spMk id="3" creationId="{1411507C-CB70-D3B4-AF4F-EB97B49AE81F}"/>
          </ac:spMkLst>
        </pc:spChg>
      </pc:sldChg>
      <pc:sldChg chg="modSp add mod">
        <pc:chgData name="Bernard Vandal" userId="cd2008e8-5a61-40c0-9b3a-4b461ecb520d" providerId="ADAL" clId="{17C6780F-280E-4F5C-9C9D-E7443A7400FC}" dt="2024-07-08T13:11:57.490" v="8905" actId="13926"/>
        <pc:sldMkLst>
          <pc:docMk/>
          <pc:sldMk cId="3285374052" sldId="346"/>
        </pc:sldMkLst>
        <pc:spChg chg="mod">
          <ac:chgData name="Bernard Vandal" userId="cd2008e8-5a61-40c0-9b3a-4b461ecb520d" providerId="ADAL" clId="{17C6780F-280E-4F5C-9C9D-E7443A7400FC}" dt="2024-07-08T13:11:57.490" v="8905" actId="13926"/>
          <ac:spMkLst>
            <pc:docMk/>
            <pc:sldMk cId="3285374052" sldId="346"/>
            <ac:spMk id="3" creationId="{1411507C-CB70-D3B4-AF4F-EB97B49AE81F}"/>
          </ac:spMkLst>
        </pc:spChg>
      </pc:sldChg>
      <pc:sldChg chg="modSp add mod">
        <pc:chgData name="Bernard Vandal" userId="cd2008e8-5a61-40c0-9b3a-4b461ecb520d" providerId="ADAL" clId="{17C6780F-280E-4F5C-9C9D-E7443A7400FC}" dt="2024-06-26T17:11:57.648" v="7918" actId="20577"/>
        <pc:sldMkLst>
          <pc:docMk/>
          <pc:sldMk cId="169709982" sldId="347"/>
        </pc:sldMkLst>
        <pc:spChg chg="mod">
          <ac:chgData name="Bernard Vandal" userId="cd2008e8-5a61-40c0-9b3a-4b461ecb520d" providerId="ADAL" clId="{17C6780F-280E-4F5C-9C9D-E7443A7400FC}" dt="2024-06-26T17:11:57.648" v="7918" actId="20577"/>
          <ac:spMkLst>
            <pc:docMk/>
            <pc:sldMk cId="169709982" sldId="347"/>
            <ac:spMk id="3" creationId="{1411507C-CB70-D3B4-AF4F-EB97B49AE81F}"/>
          </ac:spMkLst>
        </pc:spChg>
      </pc:sldChg>
      <pc:sldChg chg="add del">
        <pc:chgData name="Bernard Vandal" userId="cd2008e8-5a61-40c0-9b3a-4b461ecb520d" providerId="ADAL" clId="{17C6780F-280E-4F5C-9C9D-E7443A7400FC}" dt="2024-06-26T17:25:39.162" v="8055" actId="2696"/>
        <pc:sldMkLst>
          <pc:docMk/>
          <pc:sldMk cId="699092846" sldId="348"/>
        </pc:sldMkLst>
      </pc:sldChg>
      <pc:sldChg chg="add del">
        <pc:chgData name="Bernard Vandal" userId="cd2008e8-5a61-40c0-9b3a-4b461ecb520d" providerId="ADAL" clId="{17C6780F-280E-4F5C-9C9D-E7443A7400FC}" dt="2024-07-05T14:23:11.117" v="8894" actId="2696"/>
        <pc:sldMkLst>
          <pc:docMk/>
          <pc:sldMk cId="2839528133" sldId="349"/>
        </pc:sldMkLst>
      </pc:sldChg>
      <pc:sldChg chg="modSp add mod">
        <pc:chgData name="Bernard Vandal" userId="cd2008e8-5a61-40c0-9b3a-4b461ecb520d" providerId="ADAL" clId="{17C6780F-280E-4F5C-9C9D-E7443A7400FC}" dt="2024-06-28T14:45:02.492" v="8805" actId="123"/>
        <pc:sldMkLst>
          <pc:docMk/>
          <pc:sldMk cId="2077261492" sldId="350"/>
        </pc:sldMkLst>
        <pc:spChg chg="mod">
          <ac:chgData name="Bernard Vandal" userId="cd2008e8-5a61-40c0-9b3a-4b461ecb520d" providerId="ADAL" clId="{17C6780F-280E-4F5C-9C9D-E7443A7400FC}" dt="2024-06-28T14:45:02.492" v="8805" actId="123"/>
          <ac:spMkLst>
            <pc:docMk/>
            <pc:sldMk cId="2077261492" sldId="350"/>
            <ac:spMk id="3" creationId="{1411507C-CB70-D3B4-AF4F-EB97B49AE81F}"/>
          </ac:spMkLst>
        </pc:spChg>
      </pc:sldChg>
      <pc:sldChg chg="addSp delSp modSp add">
        <pc:chgData name="Bernard Vandal" userId="cd2008e8-5a61-40c0-9b3a-4b461ecb520d" providerId="ADAL" clId="{17C6780F-280E-4F5C-9C9D-E7443A7400FC}" dt="2024-07-05T15:16:21.726" v="8898" actId="1076"/>
        <pc:sldMkLst>
          <pc:docMk/>
          <pc:sldMk cId="720304609" sldId="351"/>
        </pc:sldMkLst>
        <pc:picChg chg="del">
          <ac:chgData name="Bernard Vandal" userId="cd2008e8-5a61-40c0-9b3a-4b461ecb520d" providerId="ADAL" clId="{17C6780F-280E-4F5C-9C9D-E7443A7400FC}" dt="2024-07-05T14:02:35.429" v="8866" actId="478"/>
          <ac:picMkLst>
            <pc:docMk/>
            <pc:sldMk cId="720304609" sldId="351"/>
            <ac:picMk id="2050" creationId="{A4F7A716-9C28-A8B1-41CC-34EA5964F149}"/>
          </ac:picMkLst>
        </pc:picChg>
        <pc:picChg chg="add del">
          <ac:chgData name="Bernard Vandal" userId="cd2008e8-5a61-40c0-9b3a-4b461ecb520d" providerId="ADAL" clId="{17C6780F-280E-4F5C-9C9D-E7443A7400FC}" dt="2024-07-05T14:02:45.231" v="8868" actId="478"/>
          <ac:picMkLst>
            <pc:docMk/>
            <pc:sldMk cId="720304609" sldId="351"/>
            <ac:picMk id="3074" creationId="{A0FCBCB1-AFC9-FA79-CD75-3B02E9B9F46D}"/>
          </ac:picMkLst>
        </pc:picChg>
        <pc:picChg chg="add mod">
          <ac:chgData name="Bernard Vandal" userId="cd2008e8-5a61-40c0-9b3a-4b461ecb520d" providerId="ADAL" clId="{17C6780F-280E-4F5C-9C9D-E7443A7400FC}" dt="2024-07-05T15:16:21.726" v="8898" actId="1076"/>
          <ac:picMkLst>
            <pc:docMk/>
            <pc:sldMk cId="720304609" sldId="351"/>
            <ac:picMk id="3076" creationId="{44A2981D-70CD-BEDA-C0CB-DFCA2F105400}"/>
          </ac:picMkLst>
        </pc:picChg>
      </pc:sldChg>
      <pc:sldChg chg="addSp delSp modSp add del mod">
        <pc:chgData name="Bernard Vandal" userId="cd2008e8-5a61-40c0-9b3a-4b461ecb520d" providerId="ADAL" clId="{17C6780F-280E-4F5C-9C9D-E7443A7400FC}" dt="2024-07-08T16:02:08.058" v="8924" actId="2696"/>
        <pc:sldMkLst>
          <pc:docMk/>
          <pc:sldMk cId="1838580567" sldId="360"/>
        </pc:sldMkLst>
        <pc:spChg chg="add del">
          <ac:chgData name="Bernard Vandal" userId="cd2008e8-5a61-40c0-9b3a-4b461ecb520d" providerId="ADAL" clId="{17C6780F-280E-4F5C-9C9D-E7443A7400FC}" dt="2024-07-08T16:02:03.114" v="8922" actId="478"/>
          <ac:spMkLst>
            <pc:docMk/>
            <pc:sldMk cId="1838580567" sldId="360"/>
            <ac:spMk id="2" creationId="{3DF1AB62-AA97-DEF6-2C0F-F809FA2DCF8C}"/>
          </ac:spMkLst>
        </pc:spChg>
        <pc:spChg chg="add del">
          <ac:chgData name="Bernard Vandal" userId="cd2008e8-5a61-40c0-9b3a-4b461ecb520d" providerId="ADAL" clId="{17C6780F-280E-4F5C-9C9D-E7443A7400FC}" dt="2024-07-08T16:02:01.299" v="8920" actId="478"/>
          <ac:spMkLst>
            <pc:docMk/>
            <pc:sldMk cId="1838580567" sldId="360"/>
            <ac:spMk id="4" creationId="{15416BCB-6E13-2D5F-F247-10246BC127D9}"/>
          </ac:spMkLst>
        </pc:spChg>
        <pc:spChg chg="add mod">
          <ac:chgData name="Bernard Vandal" userId="cd2008e8-5a61-40c0-9b3a-4b461ecb520d" providerId="ADAL" clId="{17C6780F-280E-4F5C-9C9D-E7443A7400FC}" dt="2024-07-08T16:02:01.892" v="8921" actId="1076"/>
          <ac:spMkLst>
            <pc:docMk/>
            <pc:sldMk cId="1838580567" sldId="360"/>
            <ac:spMk id="5" creationId="{9DADD78A-D987-86A7-1FE3-ED3C0100485B}"/>
          </ac:spMkLst>
        </pc:spChg>
      </pc:sldChg>
      <pc:sldChg chg="add del">
        <pc:chgData name="Bernard Vandal" userId="cd2008e8-5a61-40c0-9b3a-4b461ecb520d" providerId="ADAL" clId="{17C6780F-280E-4F5C-9C9D-E7443A7400FC}" dt="2024-07-08T16:04:53.720" v="8928" actId="2696"/>
        <pc:sldMkLst>
          <pc:docMk/>
          <pc:sldMk cId="2542787516" sldId="363"/>
        </pc:sldMkLst>
      </pc:sldChg>
      <pc:sldChg chg="modSp add mod">
        <pc:chgData name="Bernard Vandal" userId="cd2008e8-5a61-40c0-9b3a-4b461ecb520d" providerId="ADAL" clId="{17C6780F-280E-4F5C-9C9D-E7443A7400FC}" dt="2024-07-08T16:05:10.071" v="8933" actId="27636"/>
        <pc:sldMkLst>
          <pc:docMk/>
          <pc:sldMk cId="1438563571" sldId="365"/>
        </pc:sldMkLst>
        <pc:spChg chg="mod">
          <ac:chgData name="Bernard Vandal" userId="cd2008e8-5a61-40c0-9b3a-4b461ecb520d" providerId="ADAL" clId="{17C6780F-280E-4F5C-9C9D-E7443A7400FC}" dt="2024-07-08T16:05:10.071" v="8933" actId="27636"/>
          <ac:spMkLst>
            <pc:docMk/>
            <pc:sldMk cId="1438563571" sldId="365"/>
            <ac:spMk id="2" creationId="{8F33B4B3-5ACB-DACF-55D1-10F6E734DDBC}"/>
          </ac:spMkLst>
        </pc:spChg>
      </pc:sldChg>
      <pc:sldMasterChg chg="addSldLayout delSldLayout">
        <pc:chgData name="Bernard Vandal" userId="cd2008e8-5a61-40c0-9b3a-4b461ecb520d" providerId="ADAL" clId="{17C6780F-280E-4F5C-9C9D-E7443A7400FC}" dt="2024-07-08T16:04:53.720" v="8928" actId="2696"/>
        <pc:sldMasterMkLst>
          <pc:docMk/>
          <pc:sldMasterMk cId="4127044152" sldId="2147483648"/>
        </pc:sldMasterMkLst>
        <pc:sldLayoutChg chg="add del">
          <pc:chgData name="Bernard Vandal" userId="cd2008e8-5a61-40c0-9b3a-4b461ecb520d" providerId="ADAL" clId="{17C6780F-280E-4F5C-9C9D-E7443A7400FC}" dt="2024-07-08T16:02:11.178" v="8925" actId="2696"/>
          <pc:sldLayoutMkLst>
            <pc:docMk/>
            <pc:sldMasterMk cId="4127044152" sldId="2147483648"/>
            <pc:sldLayoutMk cId="3177958589" sldId="2147483708"/>
          </pc:sldLayoutMkLst>
        </pc:sldLayoutChg>
        <pc:sldLayoutChg chg="del">
          <pc:chgData name="Bernard Vandal" userId="cd2008e8-5a61-40c0-9b3a-4b461ecb520d" providerId="ADAL" clId="{17C6780F-280E-4F5C-9C9D-E7443A7400FC}" dt="2024-07-08T16:04:53.720" v="8928" actId="2696"/>
          <pc:sldLayoutMkLst>
            <pc:docMk/>
            <pc:sldMasterMk cId="4127044152" sldId="2147483648"/>
            <pc:sldLayoutMk cId="3765183540" sldId="2147483708"/>
          </pc:sldLayoutMkLst>
        </pc:sldLayoutChg>
        <pc:sldLayoutChg chg="del">
          <pc:chgData name="Bernard Vandal" userId="cd2008e8-5a61-40c0-9b3a-4b461ecb520d" providerId="ADAL" clId="{17C6780F-280E-4F5C-9C9D-E7443A7400FC}" dt="2024-07-08T16:02:08.058" v="8924" actId="2696"/>
          <pc:sldLayoutMkLst>
            <pc:docMk/>
            <pc:sldMasterMk cId="4127044152" sldId="2147483648"/>
            <pc:sldLayoutMk cId="2770489189" sldId="214748370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161175-530C-4870-8FBD-41FD157A1024}" type="datetimeFigureOut">
              <a:rPr lang="fr-CA" smtClean="0"/>
              <a:t>2024-07-08</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ECD44F-662A-4F22-AB86-1F94033D33C8}" type="slidenum">
              <a:rPr lang="fr-CA" smtClean="0"/>
              <a:t>‹N°›</a:t>
            </a:fld>
            <a:endParaRPr lang="fr-CA"/>
          </a:p>
        </p:txBody>
      </p:sp>
    </p:spTree>
    <p:extLst>
      <p:ext uri="{BB962C8B-B14F-4D97-AF65-F5344CB8AC3E}">
        <p14:creationId xmlns:p14="http://schemas.microsoft.com/office/powerpoint/2010/main" val="95092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049E619D-E926-E2C2-5858-E033ACC67A41}"/>
              </a:ext>
            </a:extLst>
          </p:cNvPr>
          <p:cNvSpPr>
            <a:spLocks noGrp="1"/>
          </p:cNvSpPr>
          <p:nvPr>
            <p:ph type="sldNum" sz="quarter" idx="12"/>
          </p:nvPr>
        </p:nvSpPr>
        <p:spPr/>
        <p:txBody>
          <a:bodyPr/>
          <a:lstStyle/>
          <a:p>
            <a:fld id="{DB84B996-8456-4092-A10C-FD0DBA2E89F3}" type="slidenum">
              <a:rPr lang="fr-CA" smtClean="0"/>
              <a:t>‹N°›</a:t>
            </a:fld>
            <a:endParaRPr lang="fr-CA"/>
          </a:p>
        </p:txBody>
      </p:sp>
    </p:spTree>
    <p:extLst>
      <p:ext uri="{BB962C8B-B14F-4D97-AF65-F5344CB8AC3E}">
        <p14:creationId xmlns:p14="http://schemas.microsoft.com/office/powerpoint/2010/main" val="263193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pic>
        <p:nvPicPr>
          <p:cNvPr id="9" name="Image 8" descr="Une image contenant capture d’écran, noir, Rectangle, conception&#10;&#10;Description générée automatiquement">
            <a:extLst>
              <a:ext uri="{FF2B5EF4-FFF2-40B4-BE49-F238E27FC236}">
                <a16:creationId xmlns:a16="http://schemas.microsoft.com/office/drawing/2014/main" id="{597B8EBB-FF6A-3E06-72EB-4952043E994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re 1">
            <a:extLst>
              <a:ext uri="{FF2B5EF4-FFF2-40B4-BE49-F238E27FC236}">
                <a16:creationId xmlns:a16="http://schemas.microsoft.com/office/drawing/2014/main" id="{638AC7C6-D173-BCE7-4E8F-7804DA9BEF2D}"/>
              </a:ext>
            </a:extLst>
          </p:cNvPr>
          <p:cNvSpPr>
            <a:spLocks noGrp="1"/>
          </p:cNvSpPr>
          <p:nvPr>
            <p:ph type="title" hasCustomPrompt="1"/>
          </p:nvPr>
        </p:nvSpPr>
        <p:spPr>
          <a:xfrm>
            <a:off x="882502" y="2463626"/>
            <a:ext cx="10769009" cy="1325563"/>
          </a:xfrm>
          <a:noFill/>
        </p:spPr>
        <p:txBody>
          <a:bodyPr/>
          <a:lstStyle>
            <a:lvl1pPr>
              <a:defRPr>
                <a:solidFill>
                  <a:schemeClr val="bg1"/>
                </a:solidFill>
              </a:defRPr>
            </a:lvl1pPr>
          </a:lstStyle>
          <a:p>
            <a:r>
              <a:rPr lang="fr-FR"/>
              <a:t>Titre du séparateur</a:t>
            </a:r>
            <a:endParaRPr lang="fr-CA"/>
          </a:p>
        </p:txBody>
      </p:sp>
      <p:pic>
        <p:nvPicPr>
          <p:cNvPr id="7" name="Image 6">
            <a:extLst>
              <a:ext uri="{FF2B5EF4-FFF2-40B4-BE49-F238E27FC236}">
                <a16:creationId xmlns:a16="http://schemas.microsoft.com/office/drawing/2014/main" id="{A422C091-ED7A-EA03-5DE0-B5F3A4E054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02060" y="6471063"/>
            <a:ext cx="2264391" cy="188046"/>
          </a:xfrm>
          <a:prstGeom prst="rect">
            <a:avLst/>
          </a:prstGeom>
        </p:spPr>
      </p:pic>
    </p:spTree>
    <p:extLst>
      <p:ext uri="{BB962C8B-B14F-4D97-AF65-F5344CB8AC3E}">
        <p14:creationId xmlns:p14="http://schemas.microsoft.com/office/powerpoint/2010/main" val="2237449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Disposition personnalisée">
    <p:spTree>
      <p:nvGrpSpPr>
        <p:cNvPr id="1" name=""/>
        <p:cNvGrpSpPr/>
        <p:nvPr/>
      </p:nvGrpSpPr>
      <p:grpSpPr>
        <a:xfrm>
          <a:off x="0" y="0"/>
          <a:ext cx="0" cy="0"/>
          <a:chOff x="0" y="0"/>
          <a:chExt cx="0" cy="0"/>
        </a:xfrm>
      </p:grpSpPr>
      <p:pic>
        <p:nvPicPr>
          <p:cNvPr id="4" name="Image 3" descr="Une image contenant extérieur&#10;&#10;Description générée automatiquement">
            <a:extLst>
              <a:ext uri="{FF2B5EF4-FFF2-40B4-BE49-F238E27FC236}">
                <a16:creationId xmlns:a16="http://schemas.microsoft.com/office/drawing/2014/main" id="{E6582C3E-A5ED-3894-15E5-B5284CEC85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6" name="Rectangle 5">
            <a:extLst>
              <a:ext uri="{FF2B5EF4-FFF2-40B4-BE49-F238E27FC236}">
                <a16:creationId xmlns:a16="http://schemas.microsoft.com/office/drawing/2014/main" id="{2BE5BD35-B65A-0901-C0A7-21A28D70E1C9}"/>
              </a:ext>
            </a:extLst>
          </p:cNvPr>
          <p:cNvSpPr/>
          <p:nvPr userDrawn="1"/>
        </p:nvSpPr>
        <p:spPr>
          <a:xfrm>
            <a:off x="-1" y="0"/>
            <a:ext cx="12192000" cy="1480457"/>
          </a:xfrm>
          <a:prstGeom prst="rect">
            <a:avLst/>
          </a:prstGeom>
          <a:solidFill>
            <a:srgbClr val="AF1A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638AC7C6-D173-BCE7-4E8F-7804DA9BEF2D}"/>
              </a:ext>
            </a:extLst>
          </p:cNvPr>
          <p:cNvSpPr>
            <a:spLocks noGrp="1"/>
          </p:cNvSpPr>
          <p:nvPr>
            <p:ph type="title" hasCustomPrompt="1"/>
          </p:nvPr>
        </p:nvSpPr>
        <p:spPr>
          <a:xfrm>
            <a:off x="838199" y="77446"/>
            <a:ext cx="10515600" cy="1325563"/>
          </a:xfrm>
        </p:spPr>
        <p:txBody>
          <a:bodyPr/>
          <a:lstStyle>
            <a:lvl1pPr>
              <a:defRPr>
                <a:solidFill>
                  <a:schemeClr val="bg1"/>
                </a:solidFill>
              </a:defRPr>
            </a:lvl1pPr>
          </a:lstStyle>
          <a:p>
            <a:r>
              <a:rPr lang="fr-FR"/>
              <a:t>Titre du séparateur</a:t>
            </a:r>
            <a:endParaRPr lang="fr-CA"/>
          </a:p>
        </p:txBody>
      </p:sp>
    </p:spTree>
    <p:extLst>
      <p:ext uri="{BB962C8B-B14F-4D97-AF65-F5344CB8AC3E}">
        <p14:creationId xmlns:p14="http://schemas.microsoft.com/office/powerpoint/2010/main" val="3598448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9D8ABF2-7517-0DE0-A977-2E1BA03DEE7B}"/>
              </a:ext>
            </a:extLst>
          </p:cNvPr>
          <p:cNvSpPr>
            <a:spLocks noGrp="1" noRot="1" noMove="1" noResize="1" noEditPoints="1" noAdjustHandles="1" noChangeArrowheads="1" noChangeShapeType="1"/>
          </p:cNvSpPr>
          <p:nvPr userDrawn="1"/>
        </p:nvSpPr>
        <p:spPr>
          <a:xfrm>
            <a:off x="0" y="0"/>
            <a:ext cx="12192000" cy="1489435"/>
          </a:xfrm>
          <a:prstGeom prst="rect">
            <a:avLst/>
          </a:prstGeom>
          <a:solidFill>
            <a:srgbClr val="0E1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0658D9D5-6E15-95BE-93BC-6028B894FCBE}"/>
              </a:ext>
            </a:extLst>
          </p:cNvPr>
          <p:cNvSpPr>
            <a:spLocks noGrp="1"/>
          </p:cNvSpPr>
          <p:nvPr>
            <p:ph type="title" hasCustomPrompt="1"/>
          </p:nvPr>
        </p:nvSpPr>
        <p:spPr>
          <a:xfrm>
            <a:off x="838200" y="81935"/>
            <a:ext cx="10515600" cy="1325563"/>
          </a:xfrm>
        </p:spPr>
        <p:txBody>
          <a:bodyPr/>
          <a:lstStyle>
            <a:lvl1pPr>
              <a:defRPr>
                <a:solidFill>
                  <a:schemeClr val="bg1"/>
                </a:solidFill>
              </a:defRPr>
            </a:lvl1pPr>
          </a:lstStyle>
          <a:p>
            <a:r>
              <a:rPr lang="fr-CA"/>
              <a:t>Suivez-nous sur nos médias sociaux !</a:t>
            </a:r>
          </a:p>
        </p:txBody>
      </p:sp>
      <p:sp>
        <p:nvSpPr>
          <p:cNvPr id="5" name="Espace réservé du numéro de diapositive 4">
            <a:extLst>
              <a:ext uri="{FF2B5EF4-FFF2-40B4-BE49-F238E27FC236}">
                <a16:creationId xmlns:a16="http://schemas.microsoft.com/office/drawing/2014/main" id="{65B9AC7B-0960-01E2-EF31-4D291B9A1340}"/>
              </a:ext>
            </a:extLst>
          </p:cNvPr>
          <p:cNvSpPr>
            <a:spLocks noGrp="1"/>
          </p:cNvSpPr>
          <p:nvPr>
            <p:ph type="sldNum" sz="quarter" idx="12"/>
          </p:nvPr>
        </p:nvSpPr>
        <p:spPr/>
        <p:txBody>
          <a:bodyPr/>
          <a:lstStyle/>
          <a:p>
            <a:fld id="{DB84B996-8456-4092-A10C-FD0DBA2E89F3}" type="slidenum">
              <a:rPr lang="fr-CA" smtClean="0"/>
              <a:t>‹N°›</a:t>
            </a:fld>
            <a:endParaRPr lang="fr-CA"/>
          </a:p>
        </p:txBody>
      </p:sp>
      <p:sp>
        <p:nvSpPr>
          <p:cNvPr id="9" name="Espace réservé du contenu 2">
            <a:extLst>
              <a:ext uri="{FF2B5EF4-FFF2-40B4-BE49-F238E27FC236}">
                <a16:creationId xmlns:a16="http://schemas.microsoft.com/office/drawing/2014/main" id="{B65631D1-7A8D-AD8B-1834-399106975126}"/>
              </a:ext>
            </a:extLst>
          </p:cNvPr>
          <p:cNvSpPr txBox="1">
            <a:spLocks/>
          </p:cNvSpPr>
          <p:nvPr userDrawn="1"/>
        </p:nvSpPr>
        <p:spPr>
          <a:xfrm>
            <a:off x="1116940" y="4426225"/>
            <a:ext cx="3450925" cy="7327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CA" sz="2000">
                <a:latin typeface="Arial Nova" panose="020B0504020202020204" pitchFamily="34" charset="0"/>
              </a:rPr>
              <a:t>@FondsRechercheQuebec   </a:t>
            </a:r>
            <a:br>
              <a:rPr lang="fr-CA" sz="2000">
                <a:latin typeface="Arial Nova" panose="020B0504020202020204" pitchFamily="34" charset="0"/>
              </a:rPr>
            </a:br>
            <a:r>
              <a:rPr lang="fr-CA" sz="2000">
                <a:latin typeface="Arial Nova" panose="020B0504020202020204" pitchFamily="34" charset="0"/>
              </a:rPr>
              <a:t>@SciChefQC</a:t>
            </a:r>
          </a:p>
        </p:txBody>
      </p:sp>
      <p:sp>
        <p:nvSpPr>
          <p:cNvPr id="10" name="Espace réservé du contenu 2">
            <a:extLst>
              <a:ext uri="{FF2B5EF4-FFF2-40B4-BE49-F238E27FC236}">
                <a16:creationId xmlns:a16="http://schemas.microsoft.com/office/drawing/2014/main" id="{AAA64812-6798-BF26-E991-85F560D70D23}"/>
              </a:ext>
            </a:extLst>
          </p:cNvPr>
          <p:cNvSpPr txBox="1">
            <a:spLocks/>
          </p:cNvSpPr>
          <p:nvPr userDrawn="1"/>
        </p:nvSpPr>
        <p:spPr>
          <a:xfrm>
            <a:off x="8846584" y="4380587"/>
            <a:ext cx="3151727" cy="19616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CA" sz="2000">
                <a:latin typeface="Arial Nova" panose="020B0504020202020204" pitchFamily="34" charset="0"/>
              </a:rPr>
              <a:t>@FRQSC</a:t>
            </a:r>
          </a:p>
          <a:p>
            <a:pPr marL="0" indent="0" algn="ctr">
              <a:buNone/>
            </a:pPr>
            <a:r>
              <a:rPr lang="fr-CA" sz="2000">
                <a:latin typeface="Arial Nova" panose="020B0504020202020204" pitchFamily="34" charset="0"/>
              </a:rPr>
              <a:t>@SciChefQC</a:t>
            </a:r>
          </a:p>
        </p:txBody>
      </p:sp>
      <p:sp>
        <p:nvSpPr>
          <p:cNvPr id="11" name="Espace réservé du contenu 2">
            <a:extLst>
              <a:ext uri="{FF2B5EF4-FFF2-40B4-BE49-F238E27FC236}">
                <a16:creationId xmlns:a16="http://schemas.microsoft.com/office/drawing/2014/main" id="{C2994A36-18FA-4A4C-4C11-EF66692C8948}"/>
              </a:ext>
            </a:extLst>
          </p:cNvPr>
          <p:cNvSpPr txBox="1">
            <a:spLocks/>
          </p:cNvSpPr>
          <p:nvPr userDrawn="1"/>
        </p:nvSpPr>
        <p:spPr>
          <a:xfrm>
            <a:off x="5103558" y="4455493"/>
            <a:ext cx="3842325" cy="7327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CA" sz="2000">
                <a:latin typeface="Arial Nova" panose="020B0504020202020204" pitchFamily="34" charset="0"/>
              </a:rPr>
              <a:t>Fonds de recherche du Québec   </a:t>
            </a:r>
            <a:br>
              <a:rPr lang="fr-CA" sz="2000">
                <a:solidFill>
                  <a:srgbClr val="002060"/>
                </a:solidFill>
                <a:latin typeface="Frutiger LT Std 45 Light" panose="020B0402020204020204" pitchFamily="34" charset="0"/>
              </a:rPr>
            </a:br>
            <a:endParaRPr lang="fr-CA" sz="2000">
              <a:solidFill>
                <a:srgbClr val="002060"/>
              </a:solidFill>
              <a:latin typeface="Frutiger LT Std 45 Light" panose="020B0402020204020204" pitchFamily="34" charset="0"/>
            </a:endParaRPr>
          </a:p>
        </p:txBody>
      </p:sp>
      <p:pic>
        <p:nvPicPr>
          <p:cNvPr id="4" name="Image 3" descr="Une image contenant symbole, rouge&#10;&#10;Description générée automatiquement">
            <a:extLst>
              <a:ext uri="{FF2B5EF4-FFF2-40B4-BE49-F238E27FC236}">
                <a16:creationId xmlns:a16="http://schemas.microsoft.com/office/drawing/2014/main" id="{2B22E7CB-BDEE-7DFE-2C53-290137CA85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47069" y="3079628"/>
            <a:ext cx="1295695" cy="1295695"/>
          </a:xfrm>
          <a:prstGeom prst="rect">
            <a:avLst/>
          </a:prstGeom>
        </p:spPr>
      </p:pic>
      <p:pic>
        <p:nvPicPr>
          <p:cNvPr id="7" name="Image 6" descr="Une image contenant Graphique, cercle, symbole, Caractère coloré&#10;&#10;Description générée automatiquement">
            <a:extLst>
              <a:ext uri="{FF2B5EF4-FFF2-40B4-BE49-F238E27FC236}">
                <a16:creationId xmlns:a16="http://schemas.microsoft.com/office/drawing/2014/main" id="{0A55B2DC-B1F3-80E8-E3EB-78CC1A4133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5886" y="3085439"/>
            <a:ext cx="1295695" cy="1295695"/>
          </a:xfrm>
          <a:prstGeom prst="rect">
            <a:avLst/>
          </a:prstGeom>
        </p:spPr>
      </p:pic>
      <p:pic>
        <p:nvPicPr>
          <p:cNvPr id="14" name="Image 13" descr="Une image contenant logo, Graphique, Police, symbole&#10;&#10;Description générée automatiquement">
            <a:extLst>
              <a:ext uri="{FF2B5EF4-FFF2-40B4-BE49-F238E27FC236}">
                <a16:creationId xmlns:a16="http://schemas.microsoft.com/office/drawing/2014/main" id="{AD40B73B-1D7D-729C-5FCE-3A2C1810C9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14595" y="3084892"/>
            <a:ext cx="1295695" cy="1295695"/>
          </a:xfrm>
          <a:prstGeom prst="rect">
            <a:avLst/>
          </a:prstGeom>
        </p:spPr>
      </p:pic>
      <p:pic>
        <p:nvPicPr>
          <p:cNvPr id="18" name="Image 17" descr="Une image contenant logo, rouge, Graphique, symbole&#10;&#10;Description générée automatiquement">
            <a:extLst>
              <a:ext uri="{FF2B5EF4-FFF2-40B4-BE49-F238E27FC236}">
                <a16:creationId xmlns:a16="http://schemas.microsoft.com/office/drawing/2014/main" id="{12BBFA44-879B-5368-0DD3-6AD32342E11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89905" y="3024962"/>
            <a:ext cx="1295695" cy="1295695"/>
          </a:xfrm>
          <a:prstGeom prst="rect">
            <a:avLst/>
          </a:prstGeom>
        </p:spPr>
      </p:pic>
      <p:pic>
        <p:nvPicPr>
          <p:cNvPr id="22" name="Image 21" descr="Une image contenant symbole, Graphique, Police, Caractère coloré&#10;&#10;Description générée automatiquement">
            <a:extLst>
              <a:ext uri="{FF2B5EF4-FFF2-40B4-BE49-F238E27FC236}">
                <a16:creationId xmlns:a16="http://schemas.microsoft.com/office/drawing/2014/main" id="{91123195-FDEE-3A71-4462-6966D23AC3D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704437" y="3034050"/>
            <a:ext cx="1295695" cy="1295695"/>
          </a:xfrm>
          <a:prstGeom prst="rect">
            <a:avLst/>
          </a:prstGeom>
        </p:spPr>
      </p:pic>
    </p:spTree>
    <p:extLst>
      <p:ext uri="{BB962C8B-B14F-4D97-AF65-F5344CB8AC3E}">
        <p14:creationId xmlns:p14="http://schemas.microsoft.com/office/powerpoint/2010/main" val="3554428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4_Titre seu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9D8ABF2-7517-0DE0-A977-2E1BA03DEE7B}"/>
              </a:ext>
            </a:extLst>
          </p:cNvPr>
          <p:cNvSpPr>
            <a:spLocks noGrp="1" noRot="1" noMove="1" noResize="1" noEditPoints="1" noAdjustHandles="1" noChangeArrowheads="1" noChangeShapeType="1"/>
          </p:cNvSpPr>
          <p:nvPr userDrawn="1"/>
        </p:nvSpPr>
        <p:spPr>
          <a:xfrm>
            <a:off x="0" y="0"/>
            <a:ext cx="12192000" cy="1489435"/>
          </a:xfrm>
          <a:prstGeom prst="rect">
            <a:avLst/>
          </a:prstGeom>
          <a:solidFill>
            <a:srgbClr val="AF1A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0658D9D5-6E15-95BE-93BC-6028B894FCBE}"/>
              </a:ext>
            </a:extLst>
          </p:cNvPr>
          <p:cNvSpPr>
            <a:spLocks noGrp="1"/>
          </p:cNvSpPr>
          <p:nvPr>
            <p:ph type="title" hasCustomPrompt="1"/>
          </p:nvPr>
        </p:nvSpPr>
        <p:spPr>
          <a:xfrm>
            <a:off x="838200" y="81935"/>
            <a:ext cx="10515600" cy="1325563"/>
          </a:xfrm>
        </p:spPr>
        <p:txBody>
          <a:bodyPr/>
          <a:lstStyle>
            <a:lvl1pPr>
              <a:defRPr>
                <a:solidFill>
                  <a:schemeClr val="bg1"/>
                </a:solidFill>
              </a:defRPr>
            </a:lvl1pPr>
          </a:lstStyle>
          <a:p>
            <a:r>
              <a:rPr lang="fr-CA"/>
              <a:t>Suivez-nous sur nos médias sociaux !</a:t>
            </a:r>
          </a:p>
        </p:txBody>
      </p:sp>
      <p:sp>
        <p:nvSpPr>
          <p:cNvPr id="5" name="Espace réservé du numéro de diapositive 4">
            <a:extLst>
              <a:ext uri="{FF2B5EF4-FFF2-40B4-BE49-F238E27FC236}">
                <a16:creationId xmlns:a16="http://schemas.microsoft.com/office/drawing/2014/main" id="{65B9AC7B-0960-01E2-EF31-4D291B9A1340}"/>
              </a:ext>
            </a:extLst>
          </p:cNvPr>
          <p:cNvSpPr>
            <a:spLocks noGrp="1"/>
          </p:cNvSpPr>
          <p:nvPr>
            <p:ph type="sldNum" sz="quarter" idx="12"/>
          </p:nvPr>
        </p:nvSpPr>
        <p:spPr>
          <a:xfrm>
            <a:off x="8610600" y="6356350"/>
            <a:ext cx="2743200" cy="365125"/>
          </a:xfrm>
          <a:prstGeom prst="rect">
            <a:avLst/>
          </a:prstGeom>
        </p:spPr>
        <p:txBody>
          <a:bodyPr/>
          <a:lstStyle/>
          <a:p>
            <a:fld id="{DB84B996-8456-4092-A10C-FD0DBA2E89F3}" type="slidenum">
              <a:rPr lang="fr-CA" smtClean="0"/>
              <a:t>‹N°›</a:t>
            </a:fld>
            <a:endParaRPr lang="fr-CA"/>
          </a:p>
        </p:txBody>
      </p:sp>
      <p:sp>
        <p:nvSpPr>
          <p:cNvPr id="9" name="Espace réservé du contenu 2">
            <a:extLst>
              <a:ext uri="{FF2B5EF4-FFF2-40B4-BE49-F238E27FC236}">
                <a16:creationId xmlns:a16="http://schemas.microsoft.com/office/drawing/2014/main" id="{B65631D1-7A8D-AD8B-1834-399106975126}"/>
              </a:ext>
            </a:extLst>
          </p:cNvPr>
          <p:cNvSpPr txBox="1">
            <a:spLocks/>
          </p:cNvSpPr>
          <p:nvPr userDrawn="1"/>
        </p:nvSpPr>
        <p:spPr>
          <a:xfrm>
            <a:off x="1141216" y="4097366"/>
            <a:ext cx="3450925" cy="7327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CA" sz="2000">
                <a:latin typeface="Arial Nova" panose="020B0504020202020204" pitchFamily="34" charset="0"/>
              </a:rPr>
              <a:t>@FondsRechercheQuebec   </a:t>
            </a:r>
            <a:br>
              <a:rPr lang="fr-CA" sz="2000">
                <a:latin typeface="Arial Nova" panose="020B0504020202020204" pitchFamily="34" charset="0"/>
              </a:rPr>
            </a:br>
            <a:r>
              <a:rPr lang="fr-CA" sz="2000">
                <a:latin typeface="Arial Nova" panose="020B0504020202020204" pitchFamily="34" charset="0"/>
              </a:rPr>
              <a:t>@SciChefQC</a:t>
            </a:r>
          </a:p>
        </p:txBody>
      </p:sp>
      <p:sp>
        <p:nvSpPr>
          <p:cNvPr id="10" name="Espace réservé du contenu 2">
            <a:extLst>
              <a:ext uri="{FF2B5EF4-FFF2-40B4-BE49-F238E27FC236}">
                <a16:creationId xmlns:a16="http://schemas.microsoft.com/office/drawing/2014/main" id="{AAA64812-6798-BF26-E991-85F560D70D23}"/>
              </a:ext>
            </a:extLst>
          </p:cNvPr>
          <p:cNvSpPr txBox="1">
            <a:spLocks/>
          </p:cNvSpPr>
          <p:nvPr userDrawn="1"/>
        </p:nvSpPr>
        <p:spPr>
          <a:xfrm>
            <a:off x="8846584" y="4097367"/>
            <a:ext cx="3151727" cy="9439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CA" sz="2000">
                <a:latin typeface="Arial Nova" panose="020B0504020202020204" pitchFamily="34" charset="0"/>
              </a:rPr>
              <a:t>@FRQSC</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CA" sz="2000">
                <a:latin typeface="Arial Nova" panose="020B0504020202020204" pitchFamily="34" charset="0"/>
              </a:rPr>
              <a:t>@SciChefQC</a:t>
            </a:r>
          </a:p>
          <a:p>
            <a:pPr marL="0" indent="0" algn="ctr">
              <a:buFont typeface="Arial" panose="020B0604020202020204" pitchFamily="34" charset="0"/>
              <a:buNone/>
            </a:pPr>
            <a:endParaRPr lang="fr-CA" sz="2000">
              <a:latin typeface="Arial Nova" panose="020B0504020202020204" pitchFamily="34" charset="0"/>
            </a:endParaRPr>
          </a:p>
        </p:txBody>
      </p:sp>
      <p:sp>
        <p:nvSpPr>
          <p:cNvPr id="11" name="Espace réservé du contenu 2">
            <a:extLst>
              <a:ext uri="{FF2B5EF4-FFF2-40B4-BE49-F238E27FC236}">
                <a16:creationId xmlns:a16="http://schemas.microsoft.com/office/drawing/2014/main" id="{C2994A36-18FA-4A4C-4C11-EF66692C8948}"/>
              </a:ext>
            </a:extLst>
          </p:cNvPr>
          <p:cNvSpPr txBox="1">
            <a:spLocks/>
          </p:cNvSpPr>
          <p:nvPr userDrawn="1"/>
        </p:nvSpPr>
        <p:spPr>
          <a:xfrm>
            <a:off x="5127834" y="4126634"/>
            <a:ext cx="3842325" cy="7327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CA" sz="2000">
                <a:latin typeface="Arial Nova" panose="020B0504020202020204" pitchFamily="34" charset="0"/>
              </a:rPr>
              <a:t>Fonds de recherche du Québec   </a:t>
            </a:r>
            <a:br>
              <a:rPr lang="fr-CA" sz="2000">
                <a:solidFill>
                  <a:srgbClr val="002060"/>
                </a:solidFill>
                <a:latin typeface="Frutiger LT Std 45 Light" panose="020B0402020204020204" pitchFamily="34" charset="0"/>
              </a:rPr>
            </a:br>
            <a:endParaRPr lang="fr-CA" sz="2000">
              <a:solidFill>
                <a:srgbClr val="002060"/>
              </a:solidFill>
              <a:latin typeface="Frutiger LT Std 45 Light" panose="020B0402020204020204" pitchFamily="34" charset="0"/>
            </a:endParaRPr>
          </a:p>
        </p:txBody>
      </p:sp>
      <p:pic>
        <p:nvPicPr>
          <p:cNvPr id="15" name="Image 14" descr="Une image contenant symbole&#10;&#10;Description générée automatiquement">
            <a:extLst>
              <a:ext uri="{FF2B5EF4-FFF2-40B4-BE49-F238E27FC236}">
                <a16:creationId xmlns:a16="http://schemas.microsoft.com/office/drawing/2014/main" id="{E7B1F0B8-8CC8-D387-5456-3A089132B2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1345" y="2760701"/>
            <a:ext cx="1295695" cy="1295695"/>
          </a:xfrm>
          <a:prstGeom prst="rect">
            <a:avLst/>
          </a:prstGeom>
        </p:spPr>
      </p:pic>
      <p:pic>
        <p:nvPicPr>
          <p:cNvPr id="17" name="Image 16" descr="Une image contenant cercle, Graphique, noir, capture d’écran&#10;&#10;Description générée automatiquement">
            <a:extLst>
              <a:ext uri="{FF2B5EF4-FFF2-40B4-BE49-F238E27FC236}">
                <a16:creationId xmlns:a16="http://schemas.microsoft.com/office/drawing/2014/main" id="{5851C380-6ADE-59FB-98AF-56C38A74B1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8512" y="2755853"/>
            <a:ext cx="1295695" cy="1295695"/>
          </a:xfrm>
          <a:prstGeom prst="rect">
            <a:avLst/>
          </a:prstGeom>
        </p:spPr>
      </p:pic>
      <p:pic>
        <p:nvPicPr>
          <p:cNvPr id="19" name="Image 18" descr="Une image contenant capture d’écran, symbole, Graphique, Police&#10;&#10;Description générée automatiquement">
            <a:extLst>
              <a:ext uri="{FF2B5EF4-FFF2-40B4-BE49-F238E27FC236}">
                <a16:creationId xmlns:a16="http://schemas.microsoft.com/office/drawing/2014/main" id="{40AC5945-5B9D-3FDC-B490-F623D6CB787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14596" y="2755853"/>
            <a:ext cx="1295695" cy="1295695"/>
          </a:xfrm>
          <a:prstGeom prst="rect">
            <a:avLst/>
          </a:prstGeom>
        </p:spPr>
      </p:pic>
      <p:pic>
        <p:nvPicPr>
          <p:cNvPr id="21" name="Image 20" descr="Une image contenant capture d’écran, noir, Graphique, symbole&#10;&#10;Description générée automatiquement">
            <a:extLst>
              <a:ext uri="{FF2B5EF4-FFF2-40B4-BE49-F238E27FC236}">
                <a16:creationId xmlns:a16="http://schemas.microsoft.com/office/drawing/2014/main" id="{075E4205-A6A5-B17A-C446-C43D25496C8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90716" y="2755853"/>
            <a:ext cx="1295695" cy="1295695"/>
          </a:xfrm>
          <a:prstGeom prst="rect">
            <a:avLst/>
          </a:prstGeom>
        </p:spPr>
      </p:pic>
      <p:pic>
        <p:nvPicPr>
          <p:cNvPr id="23" name="Image 22" descr="Une image contenant noir, obscurité, capture d’écran, blanc&#10;&#10;Description générée automatiquement">
            <a:extLst>
              <a:ext uri="{FF2B5EF4-FFF2-40B4-BE49-F238E27FC236}">
                <a16:creationId xmlns:a16="http://schemas.microsoft.com/office/drawing/2014/main" id="{F6B5776E-ACD9-210A-011A-B6D4703AE38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704437" y="2755853"/>
            <a:ext cx="1295695" cy="1295695"/>
          </a:xfrm>
          <a:prstGeom prst="rect">
            <a:avLst/>
          </a:prstGeom>
        </p:spPr>
      </p:pic>
    </p:spTree>
    <p:extLst>
      <p:ext uri="{BB962C8B-B14F-4D97-AF65-F5344CB8AC3E}">
        <p14:creationId xmlns:p14="http://schemas.microsoft.com/office/powerpoint/2010/main" val="2198961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re seu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9D8ABF2-7517-0DE0-A977-2E1BA03DEE7B}"/>
              </a:ext>
            </a:extLst>
          </p:cNvPr>
          <p:cNvSpPr>
            <a:spLocks noGrp="1" noRot="1" noMove="1" noResize="1" noEditPoints="1" noAdjustHandles="1" noChangeArrowheads="1" noChangeShapeType="1"/>
          </p:cNvSpPr>
          <p:nvPr userDrawn="1"/>
        </p:nvSpPr>
        <p:spPr>
          <a:xfrm>
            <a:off x="0" y="0"/>
            <a:ext cx="12192000" cy="1489435"/>
          </a:xfrm>
          <a:prstGeom prst="rect">
            <a:avLst/>
          </a:prstGeom>
          <a:solidFill>
            <a:srgbClr val="AF1A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0658D9D5-6E15-95BE-93BC-6028B894FCBE}"/>
              </a:ext>
            </a:extLst>
          </p:cNvPr>
          <p:cNvSpPr>
            <a:spLocks noGrp="1"/>
          </p:cNvSpPr>
          <p:nvPr>
            <p:ph type="title" hasCustomPrompt="1"/>
          </p:nvPr>
        </p:nvSpPr>
        <p:spPr>
          <a:xfrm>
            <a:off x="838200" y="81935"/>
            <a:ext cx="10515600" cy="1325563"/>
          </a:xfrm>
        </p:spPr>
        <p:txBody>
          <a:bodyPr/>
          <a:lstStyle>
            <a:lvl1pPr>
              <a:defRPr>
                <a:solidFill>
                  <a:schemeClr val="bg1"/>
                </a:solidFill>
              </a:defRPr>
            </a:lvl1pPr>
          </a:lstStyle>
          <a:p>
            <a:r>
              <a:rPr lang="fr-CA"/>
              <a:t>Pour nous contacter</a:t>
            </a:r>
          </a:p>
        </p:txBody>
      </p:sp>
      <p:sp>
        <p:nvSpPr>
          <p:cNvPr id="5" name="Espace réservé du numéro de diapositive 4">
            <a:extLst>
              <a:ext uri="{FF2B5EF4-FFF2-40B4-BE49-F238E27FC236}">
                <a16:creationId xmlns:a16="http://schemas.microsoft.com/office/drawing/2014/main" id="{65B9AC7B-0960-01E2-EF31-4D291B9A1340}"/>
              </a:ext>
            </a:extLst>
          </p:cNvPr>
          <p:cNvSpPr>
            <a:spLocks noGrp="1"/>
          </p:cNvSpPr>
          <p:nvPr>
            <p:ph type="sldNum" sz="quarter" idx="12"/>
          </p:nvPr>
        </p:nvSpPr>
        <p:spPr>
          <a:xfrm>
            <a:off x="8610600" y="6356350"/>
            <a:ext cx="2743200" cy="365125"/>
          </a:xfrm>
          <a:prstGeom prst="rect">
            <a:avLst/>
          </a:prstGeom>
        </p:spPr>
        <p:txBody>
          <a:bodyPr/>
          <a:lstStyle/>
          <a:p>
            <a:fld id="{DB84B996-8456-4092-A10C-FD0DBA2E89F3}" type="slidenum">
              <a:rPr lang="fr-CA" smtClean="0"/>
              <a:t>‹N°›</a:t>
            </a:fld>
            <a:endParaRPr lang="fr-CA"/>
          </a:p>
        </p:txBody>
      </p:sp>
      <p:sp>
        <p:nvSpPr>
          <p:cNvPr id="4" name="Titre 1">
            <a:extLst>
              <a:ext uri="{FF2B5EF4-FFF2-40B4-BE49-F238E27FC236}">
                <a16:creationId xmlns:a16="http://schemas.microsoft.com/office/drawing/2014/main" id="{63D7FB53-B5CE-B9D5-8F6E-68583B7B9D55}"/>
              </a:ext>
            </a:extLst>
          </p:cNvPr>
          <p:cNvSpPr txBox="1">
            <a:spLocks/>
          </p:cNvSpPr>
          <p:nvPr userDrawn="1"/>
        </p:nvSpPr>
        <p:spPr>
          <a:xfrm>
            <a:off x="1523999" y="1764349"/>
            <a:ext cx="9144000" cy="1252768"/>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rgbClr val="0E1B27"/>
                </a:solidFill>
                <a:latin typeface="Arial Nova" panose="020B0504020202020204" pitchFamily="34" charset="0"/>
                <a:ea typeface="+mj-ea"/>
                <a:cs typeface="+mj-cs"/>
              </a:defRPr>
            </a:lvl1pPr>
          </a:lstStyle>
          <a:p>
            <a:r>
              <a:rPr lang="fr-FR"/>
              <a:t>Ajoutez votre nom</a:t>
            </a:r>
            <a:endParaRPr lang="fr-CA"/>
          </a:p>
        </p:txBody>
      </p:sp>
      <p:sp>
        <p:nvSpPr>
          <p:cNvPr id="6" name="Titre 1">
            <a:extLst>
              <a:ext uri="{FF2B5EF4-FFF2-40B4-BE49-F238E27FC236}">
                <a16:creationId xmlns:a16="http://schemas.microsoft.com/office/drawing/2014/main" id="{7A43EEB7-32C3-76AA-C583-60B2A6C415A5}"/>
              </a:ext>
            </a:extLst>
          </p:cNvPr>
          <p:cNvSpPr txBox="1">
            <a:spLocks/>
          </p:cNvSpPr>
          <p:nvPr userDrawn="1"/>
        </p:nvSpPr>
        <p:spPr>
          <a:xfrm>
            <a:off x="1523999" y="3428999"/>
            <a:ext cx="9144000" cy="1505538"/>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rgbClr val="0E1B27"/>
                </a:solidFill>
                <a:latin typeface="Arial Nova" panose="020B0504020202020204" pitchFamily="34" charset="0"/>
                <a:ea typeface="+mj-ea"/>
                <a:cs typeface="+mj-cs"/>
              </a:defRPr>
            </a:lvl1pPr>
          </a:lstStyle>
          <a:p>
            <a:pPr algn="l"/>
            <a:r>
              <a:rPr lang="fr-FR" sz="3200"/>
              <a:t>Ajoutez votre titre</a:t>
            </a:r>
          </a:p>
          <a:p>
            <a:pPr algn="l"/>
            <a:r>
              <a:rPr lang="fr-FR" sz="3200"/>
              <a:t>Ajoutez votre courriel</a:t>
            </a:r>
          </a:p>
          <a:p>
            <a:pPr algn="l"/>
            <a:r>
              <a:rPr lang="fr-FR" sz="3200"/>
              <a:t>Ajoutez votre numéro de téléphone</a:t>
            </a:r>
            <a:endParaRPr lang="fr-CA" sz="3200"/>
          </a:p>
        </p:txBody>
      </p:sp>
    </p:spTree>
    <p:extLst>
      <p:ext uri="{BB962C8B-B14F-4D97-AF65-F5344CB8AC3E}">
        <p14:creationId xmlns:p14="http://schemas.microsoft.com/office/powerpoint/2010/main" val="208340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3D01B5-3ECD-4028-78D6-ED5A00676A24}"/>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184E7CC4-9955-10D0-6511-0C48D99E78B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9E35E291-F52B-1E52-0ED7-47195F30598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u numéro de diapositive 6">
            <a:extLst>
              <a:ext uri="{FF2B5EF4-FFF2-40B4-BE49-F238E27FC236}">
                <a16:creationId xmlns:a16="http://schemas.microsoft.com/office/drawing/2014/main" id="{55D0C085-A942-F9B3-1A5C-7C135D9D7298}"/>
              </a:ext>
            </a:extLst>
          </p:cNvPr>
          <p:cNvSpPr>
            <a:spLocks noGrp="1"/>
          </p:cNvSpPr>
          <p:nvPr>
            <p:ph type="sldNum" sz="quarter" idx="12"/>
          </p:nvPr>
        </p:nvSpPr>
        <p:spPr/>
        <p:txBody>
          <a:bodyPr/>
          <a:lstStyle/>
          <a:p>
            <a:fld id="{DB84B996-8456-4092-A10C-FD0DBA2E89F3}" type="slidenum">
              <a:rPr lang="fr-CA" smtClean="0"/>
              <a:t>‹N°›</a:t>
            </a:fld>
            <a:endParaRPr lang="fr-CA"/>
          </a:p>
        </p:txBody>
      </p:sp>
    </p:spTree>
    <p:extLst>
      <p:ext uri="{BB962C8B-B14F-4D97-AF65-F5344CB8AC3E}">
        <p14:creationId xmlns:p14="http://schemas.microsoft.com/office/powerpoint/2010/main" val="4176491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F29B01-039B-32B8-8017-F22157848002}"/>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E7DAFBDD-3AB9-700E-41C8-4426D114D4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D5896B1-E024-825C-C2F6-52DE784ED17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8862B32A-8C97-CD2A-2F2A-287FCFC64E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806F3C2-ADEC-52D0-0A3B-6C28DA57E83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9" name="Espace réservé du numéro de diapositive 8">
            <a:extLst>
              <a:ext uri="{FF2B5EF4-FFF2-40B4-BE49-F238E27FC236}">
                <a16:creationId xmlns:a16="http://schemas.microsoft.com/office/drawing/2014/main" id="{64F6F1EF-767C-C178-854B-8E985410C324}"/>
              </a:ext>
            </a:extLst>
          </p:cNvPr>
          <p:cNvSpPr>
            <a:spLocks noGrp="1"/>
          </p:cNvSpPr>
          <p:nvPr>
            <p:ph type="sldNum" sz="quarter" idx="12"/>
          </p:nvPr>
        </p:nvSpPr>
        <p:spPr/>
        <p:txBody>
          <a:bodyPr/>
          <a:lstStyle/>
          <a:p>
            <a:fld id="{DB84B996-8456-4092-A10C-FD0DBA2E89F3}" type="slidenum">
              <a:rPr lang="fr-CA" smtClean="0"/>
              <a:t>‹N°›</a:t>
            </a:fld>
            <a:endParaRPr lang="fr-CA"/>
          </a:p>
        </p:txBody>
      </p:sp>
    </p:spTree>
    <p:extLst>
      <p:ext uri="{BB962C8B-B14F-4D97-AF65-F5344CB8AC3E}">
        <p14:creationId xmlns:p14="http://schemas.microsoft.com/office/powerpoint/2010/main" val="2988887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96B02F-893A-1FE8-7368-A7D822DA895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7893EEC6-DCFA-53A1-A806-108C978C13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FD730F69-5552-3C2B-79C4-FF0845E18B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7" name="Espace réservé du numéro de diapositive 6">
            <a:extLst>
              <a:ext uri="{FF2B5EF4-FFF2-40B4-BE49-F238E27FC236}">
                <a16:creationId xmlns:a16="http://schemas.microsoft.com/office/drawing/2014/main" id="{6C16720F-40AC-FE88-5211-96985C9F2A91}"/>
              </a:ext>
            </a:extLst>
          </p:cNvPr>
          <p:cNvSpPr>
            <a:spLocks noGrp="1"/>
          </p:cNvSpPr>
          <p:nvPr>
            <p:ph type="sldNum" sz="quarter" idx="12"/>
          </p:nvPr>
        </p:nvSpPr>
        <p:spPr/>
        <p:txBody>
          <a:bodyPr/>
          <a:lstStyle/>
          <a:p>
            <a:fld id="{DB84B996-8456-4092-A10C-FD0DBA2E89F3}" type="slidenum">
              <a:rPr lang="fr-CA" smtClean="0"/>
              <a:t>‹N°›</a:t>
            </a:fld>
            <a:endParaRPr lang="fr-CA"/>
          </a:p>
        </p:txBody>
      </p:sp>
    </p:spTree>
    <p:extLst>
      <p:ext uri="{BB962C8B-B14F-4D97-AF65-F5344CB8AC3E}">
        <p14:creationId xmlns:p14="http://schemas.microsoft.com/office/powerpoint/2010/main" val="41200165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5B1A35-6071-C9E1-60E1-5681C617BE4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648F28EF-AA32-8243-834A-DE2A09C1EA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C84E03C1-6767-AFFB-882C-817A73098F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7" name="Espace réservé du numéro de diapositive 6">
            <a:extLst>
              <a:ext uri="{FF2B5EF4-FFF2-40B4-BE49-F238E27FC236}">
                <a16:creationId xmlns:a16="http://schemas.microsoft.com/office/drawing/2014/main" id="{233CA292-4FE4-7327-0559-BBB588753905}"/>
              </a:ext>
            </a:extLst>
          </p:cNvPr>
          <p:cNvSpPr>
            <a:spLocks noGrp="1"/>
          </p:cNvSpPr>
          <p:nvPr>
            <p:ph type="sldNum" sz="quarter" idx="12"/>
          </p:nvPr>
        </p:nvSpPr>
        <p:spPr/>
        <p:txBody>
          <a:bodyPr/>
          <a:lstStyle/>
          <a:p>
            <a:fld id="{DB84B996-8456-4092-A10C-FD0DBA2E89F3}" type="slidenum">
              <a:rPr lang="fr-CA" smtClean="0"/>
              <a:t>‹N°›</a:t>
            </a:fld>
            <a:endParaRPr lang="fr-CA"/>
          </a:p>
        </p:txBody>
      </p:sp>
    </p:spTree>
    <p:extLst>
      <p:ext uri="{BB962C8B-B14F-4D97-AF65-F5344CB8AC3E}">
        <p14:creationId xmlns:p14="http://schemas.microsoft.com/office/powerpoint/2010/main" val="756127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359E26-3451-BAE6-338B-5A5F3A4B380F}"/>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177D5084-6C38-44B0-8DFD-DDC091C3FA1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numéro de diapositive 5">
            <a:extLst>
              <a:ext uri="{FF2B5EF4-FFF2-40B4-BE49-F238E27FC236}">
                <a16:creationId xmlns:a16="http://schemas.microsoft.com/office/drawing/2014/main" id="{656C22B8-0069-2DB1-F076-B349F07C8AE5}"/>
              </a:ext>
            </a:extLst>
          </p:cNvPr>
          <p:cNvSpPr>
            <a:spLocks noGrp="1"/>
          </p:cNvSpPr>
          <p:nvPr>
            <p:ph type="sldNum" sz="quarter" idx="12"/>
          </p:nvPr>
        </p:nvSpPr>
        <p:spPr/>
        <p:txBody>
          <a:bodyPr/>
          <a:lstStyle/>
          <a:p>
            <a:fld id="{DB84B996-8456-4092-A10C-FD0DBA2E89F3}" type="slidenum">
              <a:rPr lang="fr-CA" smtClean="0"/>
              <a:t>‹N°›</a:t>
            </a:fld>
            <a:endParaRPr lang="fr-CA"/>
          </a:p>
        </p:txBody>
      </p:sp>
    </p:spTree>
    <p:extLst>
      <p:ext uri="{BB962C8B-B14F-4D97-AF65-F5344CB8AC3E}">
        <p14:creationId xmlns:p14="http://schemas.microsoft.com/office/powerpoint/2010/main" val="391167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Diapositive de titre">
    <p:spTree>
      <p:nvGrpSpPr>
        <p:cNvPr id="1" name=""/>
        <p:cNvGrpSpPr/>
        <p:nvPr/>
      </p:nvGrpSpPr>
      <p:grpSpPr>
        <a:xfrm>
          <a:off x="0" y="0"/>
          <a:ext cx="0" cy="0"/>
          <a:chOff x="0" y="0"/>
          <a:chExt cx="0" cy="0"/>
        </a:xfrm>
      </p:grpSpPr>
      <p:pic>
        <p:nvPicPr>
          <p:cNvPr id="7" name="Image 6" descr="Une image contenant texte, capture d’écran, conception&#10;&#10;Description générée automatiquement">
            <a:extLst>
              <a:ext uri="{FF2B5EF4-FFF2-40B4-BE49-F238E27FC236}">
                <a16:creationId xmlns:a16="http://schemas.microsoft.com/office/drawing/2014/main" id="{1CFD9D51-1C59-FF23-08E0-7A5A6033FD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re 1">
            <a:extLst>
              <a:ext uri="{FF2B5EF4-FFF2-40B4-BE49-F238E27FC236}">
                <a16:creationId xmlns:a16="http://schemas.microsoft.com/office/drawing/2014/main" id="{3DF43E9A-23D3-58D8-1B3A-BABE387E4173}"/>
              </a:ext>
            </a:extLst>
          </p:cNvPr>
          <p:cNvSpPr>
            <a:spLocks noGrp="1"/>
          </p:cNvSpPr>
          <p:nvPr>
            <p:ph type="ctrTitle" hasCustomPrompt="1"/>
          </p:nvPr>
        </p:nvSpPr>
        <p:spPr>
          <a:xfrm>
            <a:off x="1524000" y="1322773"/>
            <a:ext cx="9144000" cy="2187190"/>
          </a:xfrm>
          <a:noFill/>
        </p:spPr>
        <p:txBody>
          <a:bodyPr anchor="b"/>
          <a:lstStyle>
            <a:lvl1pPr algn="ctr">
              <a:defRPr sz="6000">
                <a:solidFill>
                  <a:srgbClr val="0E1B27"/>
                </a:solidFill>
                <a:latin typeface="Arial Nova" panose="020B0504020202020204" pitchFamily="34" charset="0"/>
              </a:defRPr>
            </a:lvl1pPr>
          </a:lstStyle>
          <a:p>
            <a:r>
              <a:rPr lang="fr-FR"/>
              <a:t>Ajoutez un titre</a:t>
            </a:r>
            <a:endParaRPr lang="fr-CA"/>
          </a:p>
        </p:txBody>
      </p:sp>
      <p:sp>
        <p:nvSpPr>
          <p:cNvPr id="3" name="Sous-titre 2">
            <a:extLst>
              <a:ext uri="{FF2B5EF4-FFF2-40B4-BE49-F238E27FC236}">
                <a16:creationId xmlns:a16="http://schemas.microsoft.com/office/drawing/2014/main" id="{03D738D8-D2E2-CE4E-9AB2-4D17ACC288EC}"/>
              </a:ext>
            </a:extLst>
          </p:cNvPr>
          <p:cNvSpPr>
            <a:spLocks noGrp="1"/>
          </p:cNvSpPr>
          <p:nvPr>
            <p:ph type="subTitle" idx="1" hasCustomPrompt="1"/>
          </p:nvPr>
        </p:nvSpPr>
        <p:spPr>
          <a:xfrm>
            <a:off x="1524000" y="3602038"/>
            <a:ext cx="9144000" cy="1655762"/>
          </a:xfrm>
          <a:noFill/>
        </p:spPr>
        <p:txBody>
          <a:bodyPr/>
          <a:lstStyle>
            <a:lvl1pPr marL="0" indent="0" algn="ctr">
              <a:buNone/>
              <a:defRPr sz="2400">
                <a:solidFill>
                  <a:srgbClr val="0E1B27"/>
                </a:solidFill>
                <a:latin typeface="Arial Nova"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Ajoutez un sous-titre</a:t>
            </a:r>
            <a:endParaRPr lang="fr-CA"/>
          </a:p>
        </p:txBody>
      </p:sp>
      <p:sp>
        <p:nvSpPr>
          <p:cNvPr id="4" name="Rectangle 3">
            <a:extLst>
              <a:ext uri="{FF2B5EF4-FFF2-40B4-BE49-F238E27FC236}">
                <a16:creationId xmlns:a16="http://schemas.microsoft.com/office/drawing/2014/main" id="{F13BDD44-4F02-99B1-BEA9-F4CB036B7F91}"/>
              </a:ext>
            </a:extLst>
          </p:cNvPr>
          <p:cNvSpPr/>
          <p:nvPr userDrawn="1"/>
        </p:nvSpPr>
        <p:spPr>
          <a:xfrm>
            <a:off x="0" y="1157844"/>
            <a:ext cx="12192000" cy="3418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881399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738AE54-3CBE-C574-4511-992C7FD81CF7}"/>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B2618F46-A110-7397-A7C7-830BF8CA19F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numéro de diapositive 5">
            <a:extLst>
              <a:ext uri="{FF2B5EF4-FFF2-40B4-BE49-F238E27FC236}">
                <a16:creationId xmlns:a16="http://schemas.microsoft.com/office/drawing/2014/main" id="{77D0BFAC-DB4F-477C-B5D5-9A856DF2579D}"/>
              </a:ext>
            </a:extLst>
          </p:cNvPr>
          <p:cNvSpPr>
            <a:spLocks noGrp="1"/>
          </p:cNvSpPr>
          <p:nvPr>
            <p:ph type="sldNum" sz="quarter" idx="12"/>
          </p:nvPr>
        </p:nvSpPr>
        <p:spPr/>
        <p:txBody>
          <a:bodyPr/>
          <a:lstStyle/>
          <a:p>
            <a:fld id="{DB84B996-8456-4092-A10C-FD0DBA2E89F3}" type="slidenum">
              <a:rPr lang="fr-CA" smtClean="0"/>
              <a:t>‹N°›</a:t>
            </a:fld>
            <a:endParaRPr lang="fr-CA"/>
          </a:p>
        </p:txBody>
      </p:sp>
    </p:spTree>
    <p:extLst>
      <p:ext uri="{BB962C8B-B14F-4D97-AF65-F5344CB8AC3E}">
        <p14:creationId xmlns:p14="http://schemas.microsoft.com/office/powerpoint/2010/main" val="940757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E166B0-BA75-CFE2-D18B-4EEF3B14BAD3}"/>
              </a:ext>
            </a:extLst>
          </p:cNvPr>
          <p:cNvSpPr>
            <a:spLocks noGrp="1"/>
          </p:cNvSpPr>
          <p:nvPr>
            <p:ph type="title"/>
          </p:nvPr>
        </p:nvSpPr>
        <p:spPr/>
        <p:txBody>
          <a:bodyPr/>
          <a:lstStyle/>
          <a:p>
            <a:r>
              <a:rPr lang="fr-FR"/>
              <a:t>Modifiez le style du titre</a:t>
            </a:r>
            <a:endParaRPr lang="fr-CA"/>
          </a:p>
        </p:txBody>
      </p:sp>
      <p:sp>
        <p:nvSpPr>
          <p:cNvPr id="5" name="Espace réservé du numéro de diapositive 4">
            <a:extLst>
              <a:ext uri="{FF2B5EF4-FFF2-40B4-BE49-F238E27FC236}">
                <a16:creationId xmlns:a16="http://schemas.microsoft.com/office/drawing/2014/main" id="{BF1EC4AD-E85A-07A2-A3FD-0F96BC1AEF0F}"/>
              </a:ext>
            </a:extLst>
          </p:cNvPr>
          <p:cNvSpPr>
            <a:spLocks noGrp="1"/>
          </p:cNvSpPr>
          <p:nvPr>
            <p:ph type="sldNum" sz="quarter" idx="12"/>
          </p:nvPr>
        </p:nvSpPr>
        <p:spPr/>
        <p:txBody>
          <a:bodyPr/>
          <a:lstStyle/>
          <a:p>
            <a:fld id="{DB84B996-8456-4092-A10C-FD0DBA2E89F3}" type="slidenum">
              <a:rPr lang="fr-CA" smtClean="0"/>
              <a:pPr/>
              <a:t>‹N°›</a:t>
            </a:fld>
            <a:endParaRPr lang="fr-CA"/>
          </a:p>
        </p:txBody>
      </p:sp>
    </p:spTree>
    <p:extLst>
      <p:ext uri="{BB962C8B-B14F-4D97-AF65-F5344CB8AC3E}">
        <p14:creationId xmlns:p14="http://schemas.microsoft.com/office/powerpoint/2010/main" val="1176856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FRQ_Séparateur_1">
    <p:spTree>
      <p:nvGrpSpPr>
        <p:cNvPr id="1" name=""/>
        <p:cNvGrpSpPr/>
        <p:nvPr/>
      </p:nvGrpSpPr>
      <p:grpSpPr>
        <a:xfrm>
          <a:off x="0" y="0"/>
          <a:ext cx="0" cy="0"/>
          <a:chOff x="0" y="0"/>
          <a:chExt cx="0" cy="0"/>
        </a:xfrm>
      </p:grpSpPr>
      <p:pic>
        <p:nvPicPr>
          <p:cNvPr id="9" name="Image 8" descr="Une image contenant capture d’écran, noir, Rectangle, conception&#10;&#10;Description générée automatiquement">
            <a:extLst>
              <a:ext uri="{FF2B5EF4-FFF2-40B4-BE49-F238E27FC236}">
                <a16:creationId xmlns:a16="http://schemas.microsoft.com/office/drawing/2014/main" id="{597B8EBB-FF6A-3E06-72EB-4952043E9941}"/>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re 1">
            <a:extLst>
              <a:ext uri="{FF2B5EF4-FFF2-40B4-BE49-F238E27FC236}">
                <a16:creationId xmlns:a16="http://schemas.microsoft.com/office/drawing/2014/main" id="{638AC7C6-D173-BCE7-4E8F-7804DA9BEF2D}"/>
              </a:ext>
            </a:extLst>
          </p:cNvPr>
          <p:cNvSpPr>
            <a:spLocks noGrp="1"/>
          </p:cNvSpPr>
          <p:nvPr>
            <p:ph type="title" hasCustomPrompt="1"/>
          </p:nvPr>
        </p:nvSpPr>
        <p:spPr>
          <a:xfrm>
            <a:off x="882502" y="2463626"/>
            <a:ext cx="10769009" cy="1325563"/>
          </a:xfrm>
          <a:noFill/>
        </p:spPr>
        <p:txBody>
          <a:bodyPr>
            <a:normAutofit/>
          </a:bodyPr>
          <a:lstStyle>
            <a:lvl1pPr algn="l" defTabSz="914400" rtl="0" eaLnBrk="1" latinLnBrk="0" hangingPunct="1">
              <a:lnSpc>
                <a:spcPct val="90000"/>
              </a:lnSpc>
              <a:spcBef>
                <a:spcPct val="0"/>
              </a:spcBef>
              <a:buNone/>
              <a:defRPr lang="fr-CA" sz="4400" b="0" kern="1200" dirty="0">
                <a:solidFill>
                  <a:schemeClr val="bg1"/>
                </a:solidFill>
                <a:latin typeface="Arial Nova" panose="020B0504020202020204" pitchFamily="34" charset="0"/>
                <a:ea typeface="+mj-ea"/>
                <a:cs typeface="+mj-cs"/>
              </a:defRPr>
            </a:lvl1pPr>
          </a:lstStyle>
          <a:p>
            <a:r>
              <a:rPr lang="fr-FR"/>
              <a:t>Titre du séparateur</a:t>
            </a:r>
            <a:endParaRPr lang="fr-CA"/>
          </a:p>
        </p:txBody>
      </p:sp>
      <p:pic>
        <p:nvPicPr>
          <p:cNvPr id="7" name="Image 6">
            <a:extLst>
              <a:ext uri="{FF2B5EF4-FFF2-40B4-BE49-F238E27FC236}">
                <a16:creationId xmlns:a16="http://schemas.microsoft.com/office/drawing/2014/main" id="{A422C091-ED7A-EA03-5DE0-B5F3A4E0541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302060" y="6471063"/>
            <a:ext cx="2264391" cy="188046"/>
          </a:xfrm>
          <a:prstGeom prst="rect">
            <a:avLst/>
          </a:prstGeom>
        </p:spPr>
      </p:pic>
    </p:spTree>
    <p:extLst>
      <p:ext uri="{BB962C8B-B14F-4D97-AF65-F5344CB8AC3E}">
        <p14:creationId xmlns:p14="http://schemas.microsoft.com/office/powerpoint/2010/main" val="17825419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RQ_1_Page_présen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27A5A2D-3325-D80F-B17E-5FF137D723C9}"/>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descr="Une image contenant Graphique, graphisme, Caractère coloré, art">
            <a:extLst>
              <a:ext uri="{FF2B5EF4-FFF2-40B4-BE49-F238E27FC236}">
                <a16:creationId xmlns:a16="http://schemas.microsoft.com/office/drawing/2014/main" id="{6EA340F7-6FCD-9B06-6151-2060E1ECA92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4553146"/>
            <a:ext cx="4136544" cy="2151691"/>
          </a:xfrm>
          <a:prstGeom prst="rect">
            <a:avLst/>
          </a:prstGeom>
        </p:spPr>
      </p:pic>
      <p:pic>
        <p:nvPicPr>
          <p:cNvPr id="4" name="Image 3" descr="Une image contenant capture d’écran, obscurité, fenêtre&#10;&#10;Description générée automatiquement">
            <a:extLst>
              <a:ext uri="{FF2B5EF4-FFF2-40B4-BE49-F238E27FC236}">
                <a16:creationId xmlns:a16="http://schemas.microsoft.com/office/drawing/2014/main" id="{B818DA0D-CE9B-DF44-392D-1F88E855CEA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824764" y="5848037"/>
            <a:ext cx="2237200" cy="856800"/>
          </a:xfrm>
          <a:prstGeom prst="rect">
            <a:avLst/>
          </a:prstGeom>
        </p:spPr>
      </p:pic>
      <p:sp>
        <p:nvSpPr>
          <p:cNvPr id="7" name="Rectangle 6">
            <a:extLst>
              <a:ext uri="{FF2B5EF4-FFF2-40B4-BE49-F238E27FC236}">
                <a16:creationId xmlns:a16="http://schemas.microsoft.com/office/drawing/2014/main" id="{409B7796-2BC8-9C9C-0011-EE6AFE47A2A8}"/>
              </a:ext>
            </a:extLst>
          </p:cNvPr>
          <p:cNvSpPr/>
          <p:nvPr userDrawn="1"/>
        </p:nvSpPr>
        <p:spPr>
          <a:xfrm>
            <a:off x="-1" y="0"/>
            <a:ext cx="12192000" cy="1122363"/>
          </a:xfrm>
          <a:prstGeom prst="rect">
            <a:avLst/>
          </a:prstGeom>
          <a:solidFill>
            <a:srgbClr val="0E1B2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texte, Police, capture d’écran, Graphique">
            <a:extLst>
              <a:ext uri="{FF2B5EF4-FFF2-40B4-BE49-F238E27FC236}">
                <a16:creationId xmlns:a16="http://schemas.microsoft.com/office/drawing/2014/main" id="{45ACC53B-FBBF-7A86-00D2-AF9BB6B1A43F}"/>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47081" y="120132"/>
            <a:ext cx="5373611" cy="882100"/>
          </a:xfrm>
          <a:prstGeom prst="rect">
            <a:avLst/>
          </a:prstGeom>
        </p:spPr>
      </p:pic>
      <p:sp>
        <p:nvSpPr>
          <p:cNvPr id="9" name="Forme en L 8">
            <a:extLst>
              <a:ext uri="{FF2B5EF4-FFF2-40B4-BE49-F238E27FC236}">
                <a16:creationId xmlns:a16="http://schemas.microsoft.com/office/drawing/2014/main" id="{E1520741-5163-785F-6962-CEBC59CA8313}"/>
              </a:ext>
            </a:extLst>
          </p:cNvPr>
          <p:cNvSpPr/>
          <p:nvPr userDrawn="1"/>
        </p:nvSpPr>
        <p:spPr>
          <a:xfrm>
            <a:off x="-2" y="865093"/>
            <a:ext cx="739588" cy="257269"/>
          </a:xfrm>
          <a:prstGeom prst="corner">
            <a:avLst>
              <a:gd name="adj1" fmla="val 50000"/>
              <a:gd name="adj2" fmla="val 94688"/>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a:extLst>
              <a:ext uri="{FF2B5EF4-FFF2-40B4-BE49-F238E27FC236}">
                <a16:creationId xmlns:a16="http://schemas.microsoft.com/office/drawing/2014/main" id="{E012B48E-9108-8188-0BB0-8751707ABDF0}"/>
              </a:ext>
            </a:extLst>
          </p:cNvPr>
          <p:cNvSpPr>
            <a:spLocks noGrp="1"/>
          </p:cNvSpPr>
          <p:nvPr>
            <p:ph type="ctrTitle" hasCustomPrompt="1"/>
          </p:nvPr>
        </p:nvSpPr>
        <p:spPr>
          <a:xfrm>
            <a:off x="1524000" y="2367154"/>
            <a:ext cx="9144000" cy="1353289"/>
          </a:xfrm>
          <a:noFill/>
        </p:spPr>
        <p:txBody>
          <a:bodyPr anchor="ctr"/>
          <a:lstStyle>
            <a:lvl1pPr algn="ctr">
              <a:defRPr sz="4800" b="0">
                <a:solidFill>
                  <a:srgbClr val="0E1B27"/>
                </a:solidFill>
                <a:latin typeface="Arial Nova" panose="020B0504020202020204" pitchFamily="34" charset="0"/>
              </a:defRPr>
            </a:lvl1pPr>
          </a:lstStyle>
          <a:p>
            <a:r>
              <a:rPr lang="fr-FR"/>
              <a:t>Titre de la présentation</a:t>
            </a:r>
            <a:endParaRPr lang="fr-CA"/>
          </a:p>
        </p:txBody>
      </p:sp>
      <p:sp>
        <p:nvSpPr>
          <p:cNvPr id="10" name="Sous-titre 2">
            <a:extLst>
              <a:ext uri="{FF2B5EF4-FFF2-40B4-BE49-F238E27FC236}">
                <a16:creationId xmlns:a16="http://schemas.microsoft.com/office/drawing/2014/main" id="{2798BAE9-5E0A-D763-E1C5-8DAB134BB27A}"/>
              </a:ext>
            </a:extLst>
          </p:cNvPr>
          <p:cNvSpPr>
            <a:spLocks noGrp="1"/>
          </p:cNvSpPr>
          <p:nvPr>
            <p:ph type="subTitle" idx="1" hasCustomPrompt="1"/>
          </p:nvPr>
        </p:nvSpPr>
        <p:spPr>
          <a:xfrm>
            <a:off x="2984664" y="3725562"/>
            <a:ext cx="7683335" cy="1762004"/>
          </a:xfrm>
          <a:noFill/>
        </p:spPr>
        <p:txBody>
          <a:bodyPr anchor="ctr"/>
          <a:lstStyle>
            <a:lvl1pPr marL="0" indent="0" algn="l">
              <a:buNone/>
              <a:defRPr sz="2000" b="0">
                <a:solidFill>
                  <a:srgbClr val="0E1B27"/>
                </a:solidFill>
                <a:latin typeface="Arial Nova"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Prénom, nom</a:t>
            </a:r>
            <a:br>
              <a:rPr lang="fr-CA"/>
            </a:br>
            <a:r>
              <a:rPr lang="fr-CA"/>
              <a:t>Titre</a:t>
            </a:r>
            <a:br>
              <a:rPr lang="fr-CA"/>
            </a:br>
            <a:r>
              <a:rPr lang="fr-CA"/>
              <a:t>Lieu</a:t>
            </a:r>
            <a:br>
              <a:rPr lang="fr-CA"/>
            </a:br>
            <a:r>
              <a:rPr lang="fr-CA"/>
              <a:t>Date</a:t>
            </a:r>
          </a:p>
        </p:txBody>
      </p:sp>
      <p:sp>
        <p:nvSpPr>
          <p:cNvPr id="17" name="Espace réservé du texte 16">
            <a:extLst>
              <a:ext uri="{FF2B5EF4-FFF2-40B4-BE49-F238E27FC236}">
                <a16:creationId xmlns:a16="http://schemas.microsoft.com/office/drawing/2014/main" id="{D6517CBE-D930-0DDA-BC46-BA4962959157}"/>
              </a:ext>
            </a:extLst>
          </p:cNvPr>
          <p:cNvSpPr>
            <a:spLocks noGrp="1"/>
          </p:cNvSpPr>
          <p:nvPr>
            <p:ph type="body" sz="quarter" idx="10" hasCustomPrompt="1"/>
          </p:nvPr>
        </p:nvSpPr>
        <p:spPr>
          <a:xfrm>
            <a:off x="1524001" y="1449388"/>
            <a:ext cx="9144000" cy="906462"/>
          </a:xfrm>
        </p:spPr>
        <p:txBody>
          <a:bodyPr anchor="b"/>
          <a:lstStyle>
            <a:lvl1pPr algn="ctr">
              <a:defRPr sz="2400"/>
            </a:lvl1pPr>
          </a:lstStyle>
          <a:p>
            <a:pPr lvl="0"/>
            <a:r>
              <a:rPr lang="fr-FR"/>
              <a:t>Nom de l’événement</a:t>
            </a:r>
          </a:p>
        </p:txBody>
      </p:sp>
    </p:spTree>
    <p:extLst>
      <p:ext uri="{BB962C8B-B14F-4D97-AF65-F5344CB8AC3E}">
        <p14:creationId xmlns:p14="http://schemas.microsoft.com/office/powerpoint/2010/main" val="13857572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RQ_2_Titre et contenu">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5DB0189-55B7-2FE4-8556-D7D189643803}"/>
              </a:ext>
            </a:extLst>
          </p:cNvPr>
          <p:cNvSpPr>
            <a:spLocks noGrp="1"/>
          </p:cNvSpPr>
          <p:nvPr>
            <p:ph type="sldNum" sz="quarter" idx="10"/>
          </p:nvPr>
        </p:nvSpPr>
        <p:spPr/>
        <p:txBody>
          <a:bodyPr/>
          <a:lstStyle/>
          <a:p>
            <a:fld id="{DB84B996-8456-4092-A10C-FD0DBA2E89F3}" type="slidenum">
              <a:rPr lang="fr-CA" smtClean="0"/>
              <a:pPr/>
              <a:t>‹N°›</a:t>
            </a:fld>
            <a:endParaRPr lang="fr-CA"/>
          </a:p>
        </p:txBody>
      </p:sp>
      <p:pic>
        <p:nvPicPr>
          <p:cNvPr id="4" name="Image 3">
            <a:extLst>
              <a:ext uri="{FF2B5EF4-FFF2-40B4-BE49-F238E27FC236}">
                <a16:creationId xmlns:a16="http://schemas.microsoft.com/office/drawing/2014/main" id="{70D7AC5C-1BFC-7AE5-2841-7BDBACFD575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1533525"/>
          </a:xfrm>
          <a:prstGeom prst="rect">
            <a:avLst/>
          </a:prstGeom>
        </p:spPr>
      </p:pic>
      <p:sp>
        <p:nvSpPr>
          <p:cNvPr id="5" name="Espace réservé du contenu 2">
            <a:extLst>
              <a:ext uri="{FF2B5EF4-FFF2-40B4-BE49-F238E27FC236}">
                <a16:creationId xmlns:a16="http://schemas.microsoft.com/office/drawing/2014/main" id="{A7666351-5F7E-B4F6-8DE6-C2127424AF4C}"/>
              </a:ext>
            </a:extLst>
          </p:cNvPr>
          <p:cNvSpPr>
            <a:spLocks noGrp="1"/>
          </p:cNvSpPr>
          <p:nvPr>
            <p:ph idx="1" hasCustomPrompt="1"/>
          </p:nvPr>
        </p:nvSpPr>
        <p:spPr>
          <a:xfrm>
            <a:off x="838200" y="1825625"/>
            <a:ext cx="10515600" cy="4351338"/>
          </a:xfrm>
          <a:noFill/>
        </p:spPr>
        <p:txBody>
          <a:bodyPr/>
          <a:lstStyle>
            <a:lvl1pPr>
              <a:defRPr>
                <a:solidFill>
                  <a:srgbClr val="0E1B27"/>
                </a:solidFill>
              </a:defRPr>
            </a:lvl1pPr>
            <a:lvl2pPr>
              <a:defRPr>
                <a:solidFill>
                  <a:srgbClr val="0E1B27"/>
                </a:solidFill>
              </a:defRPr>
            </a:lvl2pPr>
            <a:lvl3pPr>
              <a:defRPr>
                <a:solidFill>
                  <a:srgbClr val="0E1B27"/>
                </a:solidFill>
              </a:defRPr>
            </a:lvl3pPr>
            <a:lvl4pPr>
              <a:defRPr>
                <a:solidFill>
                  <a:srgbClr val="0E1B27"/>
                </a:solidFill>
              </a:defRPr>
            </a:lvl4pPr>
            <a:lvl5pPr>
              <a:defRPr>
                <a:solidFill>
                  <a:srgbClr val="0E1B27"/>
                </a:solidFill>
              </a:defRPr>
            </a:lvl5pPr>
          </a:lstStyle>
          <a:p>
            <a:pPr lvl="0"/>
            <a:r>
              <a:rPr lang="fr-FR"/>
              <a:t>Texte courant</a:t>
            </a:r>
          </a:p>
          <a:p>
            <a:pPr lvl="1"/>
            <a:r>
              <a:rPr lang="fr-FR"/>
              <a:t>Premier niveau</a:t>
            </a:r>
          </a:p>
          <a:p>
            <a:pPr lvl="2"/>
            <a:r>
              <a:rPr lang="fr-FR"/>
              <a:t>Deuxième niveau</a:t>
            </a:r>
          </a:p>
          <a:p>
            <a:pPr lvl="3"/>
            <a:r>
              <a:rPr lang="fr-FR"/>
              <a:t>Troisième niveau</a:t>
            </a:r>
          </a:p>
          <a:p>
            <a:pPr lvl="4"/>
            <a:r>
              <a:rPr lang="fr-FR"/>
              <a:t>Quatrième niveau</a:t>
            </a:r>
            <a:endParaRPr lang="fr-CA"/>
          </a:p>
        </p:txBody>
      </p:sp>
      <p:sp>
        <p:nvSpPr>
          <p:cNvPr id="6" name="Titre 1">
            <a:extLst>
              <a:ext uri="{FF2B5EF4-FFF2-40B4-BE49-F238E27FC236}">
                <a16:creationId xmlns:a16="http://schemas.microsoft.com/office/drawing/2014/main" id="{20D51C76-594F-4B67-2F7E-F87E51E1E57B}"/>
              </a:ext>
            </a:extLst>
          </p:cNvPr>
          <p:cNvSpPr>
            <a:spLocks noGrp="1"/>
          </p:cNvSpPr>
          <p:nvPr>
            <p:ph type="title" hasCustomPrompt="1"/>
          </p:nvPr>
        </p:nvSpPr>
        <p:spPr>
          <a:xfrm>
            <a:off x="838200" y="81018"/>
            <a:ext cx="10515600" cy="1325563"/>
          </a:xfrm>
        </p:spPr>
        <p:txBody>
          <a:bodyPr>
            <a:normAutofit/>
          </a:bodyPr>
          <a:lstStyle>
            <a:lvl1pPr algn="l" defTabSz="914400" rtl="0" eaLnBrk="1" latinLnBrk="0" hangingPunct="1">
              <a:lnSpc>
                <a:spcPct val="90000"/>
              </a:lnSpc>
              <a:spcBef>
                <a:spcPct val="0"/>
              </a:spcBef>
              <a:buNone/>
              <a:defRPr lang="fr-CA" sz="4400" b="0" kern="1200" dirty="0">
                <a:solidFill>
                  <a:schemeClr val="bg1"/>
                </a:solidFill>
                <a:latin typeface="Arial Nova" panose="020B0504020202020204" pitchFamily="34" charset="0"/>
                <a:ea typeface="+mj-ea"/>
                <a:cs typeface="+mj-cs"/>
              </a:defRPr>
            </a:lvl1pPr>
          </a:lstStyle>
          <a:p>
            <a:r>
              <a:rPr lang="fr-FR"/>
              <a:t>Titre</a:t>
            </a:r>
            <a:endParaRPr lang="fr-CA"/>
          </a:p>
        </p:txBody>
      </p:sp>
    </p:spTree>
    <p:extLst>
      <p:ext uri="{BB962C8B-B14F-4D97-AF65-F5344CB8AC3E}">
        <p14:creationId xmlns:p14="http://schemas.microsoft.com/office/powerpoint/2010/main" val="8041922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RQ_3_Titre et contenu">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0D7AC5C-1BFC-7AE5-2841-7BDBACFD575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32632"/>
            <a:ext cx="12192000" cy="1552861"/>
          </a:xfrm>
          <a:prstGeom prst="rect">
            <a:avLst/>
          </a:prstGeom>
        </p:spPr>
      </p:pic>
      <p:sp>
        <p:nvSpPr>
          <p:cNvPr id="5" name="Espace réservé du contenu 2">
            <a:extLst>
              <a:ext uri="{FF2B5EF4-FFF2-40B4-BE49-F238E27FC236}">
                <a16:creationId xmlns:a16="http://schemas.microsoft.com/office/drawing/2014/main" id="{A7666351-5F7E-B4F6-8DE6-C2127424AF4C}"/>
              </a:ext>
            </a:extLst>
          </p:cNvPr>
          <p:cNvSpPr>
            <a:spLocks noGrp="1"/>
          </p:cNvSpPr>
          <p:nvPr>
            <p:ph idx="1" hasCustomPrompt="1"/>
          </p:nvPr>
        </p:nvSpPr>
        <p:spPr>
          <a:xfrm>
            <a:off x="838200" y="1825625"/>
            <a:ext cx="10515600" cy="3538063"/>
          </a:xfrm>
          <a:noFill/>
        </p:spPr>
        <p:txBody>
          <a:bodyPr/>
          <a:lstStyle>
            <a:lvl1pPr>
              <a:defRPr>
                <a:solidFill>
                  <a:srgbClr val="0E1B27"/>
                </a:solidFill>
              </a:defRPr>
            </a:lvl1pPr>
            <a:lvl2pPr>
              <a:defRPr>
                <a:solidFill>
                  <a:srgbClr val="0E1B27"/>
                </a:solidFill>
              </a:defRPr>
            </a:lvl2pPr>
            <a:lvl3pPr>
              <a:defRPr>
                <a:solidFill>
                  <a:srgbClr val="0E1B27"/>
                </a:solidFill>
              </a:defRPr>
            </a:lvl3pPr>
            <a:lvl4pPr>
              <a:defRPr>
                <a:solidFill>
                  <a:srgbClr val="0E1B27"/>
                </a:solidFill>
              </a:defRPr>
            </a:lvl4pPr>
            <a:lvl5pPr>
              <a:defRPr>
                <a:solidFill>
                  <a:srgbClr val="0E1B27"/>
                </a:solidFill>
              </a:defRPr>
            </a:lvl5pPr>
          </a:lstStyle>
          <a:p>
            <a:pPr lvl="0"/>
            <a:r>
              <a:rPr lang="fr-FR"/>
              <a:t>Page à utiliser exceptionnellement pour mentionner un énoncé, une idée, etc.</a:t>
            </a:r>
          </a:p>
        </p:txBody>
      </p:sp>
      <p:sp>
        <p:nvSpPr>
          <p:cNvPr id="6" name="Titre 1">
            <a:extLst>
              <a:ext uri="{FF2B5EF4-FFF2-40B4-BE49-F238E27FC236}">
                <a16:creationId xmlns:a16="http://schemas.microsoft.com/office/drawing/2014/main" id="{20D51C76-594F-4B67-2F7E-F87E51E1E57B}"/>
              </a:ext>
            </a:extLst>
          </p:cNvPr>
          <p:cNvSpPr>
            <a:spLocks noGrp="1"/>
          </p:cNvSpPr>
          <p:nvPr>
            <p:ph type="title" hasCustomPrompt="1"/>
          </p:nvPr>
        </p:nvSpPr>
        <p:spPr>
          <a:xfrm>
            <a:off x="838200" y="81018"/>
            <a:ext cx="10515600" cy="1325563"/>
          </a:xfrm>
        </p:spPr>
        <p:txBody>
          <a:bodyPr>
            <a:normAutofit/>
          </a:bodyPr>
          <a:lstStyle>
            <a:lvl1pPr algn="l" defTabSz="914400" rtl="0" eaLnBrk="1" latinLnBrk="0" hangingPunct="1">
              <a:lnSpc>
                <a:spcPct val="90000"/>
              </a:lnSpc>
              <a:spcBef>
                <a:spcPct val="0"/>
              </a:spcBef>
              <a:buNone/>
              <a:defRPr lang="fr-CA" sz="4400" b="0" kern="1200" dirty="0">
                <a:solidFill>
                  <a:schemeClr val="bg1"/>
                </a:solidFill>
                <a:latin typeface="Arial Nova" panose="020B0504020202020204" pitchFamily="34" charset="0"/>
                <a:ea typeface="+mj-ea"/>
                <a:cs typeface="+mj-cs"/>
              </a:defRPr>
            </a:lvl1pPr>
          </a:lstStyle>
          <a:p>
            <a:r>
              <a:rPr lang="fr-FR"/>
              <a:t>Titre</a:t>
            </a:r>
            <a:endParaRPr lang="fr-CA"/>
          </a:p>
        </p:txBody>
      </p:sp>
      <p:pic>
        <p:nvPicPr>
          <p:cNvPr id="2" name="Image 1" descr="Une image contenant Graphique, graphisme, Caractère coloré, art">
            <a:extLst>
              <a:ext uri="{FF2B5EF4-FFF2-40B4-BE49-F238E27FC236}">
                <a16:creationId xmlns:a16="http://schemas.microsoft.com/office/drawing/2014/main" id="{D765DC38-9944-EA16-D70C-5CF5EB485EB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4553146"/>
            <a:ext cx="4136544" cy="2151691"/>
          </a:xfrm>
          <a:prstGeom prst="rect">
            <a:avLst/>
          </a:prstGeom>
        </p:spPr>
      </p:pic>
      <p:sp>
        <p:nvSpPr>
          <p:cNvPr id="7" name="Espace réservé du numéro de diapositive 5">
            <a:extLst>
              <a:ext uri="{FF2B5EF4-FFF2-40B4-BE49-F238E27FC236}">
                <a16:creationId xmlns:a16="http://schemas.microsoft.com/office/drawing/2014/main" id="{C7F5E27C-6A39-B620-2BF4-1F20EFD5EC5D}"/>
              </a:ext>
            </a:extLst>
          </p:cNvPr>
          <p:cNvSpPr>
            <a:spLocks noGrp="1"/>
          </p:cNvSpPr>
          <p:nvPr>
            <p:ph type="sldNum" sz="quarter" idx="4"/>
          </p:nvPr>
        </p:nvSpPr>
        <p:spPr>
          <a:xfrm>
            <a:off x="9042073" y="6356350"/>
            <a:ext cx="2743200" cy="365125"/>
          </a:xfrm>
          <a:prstGeom prst="rect">
            <a:avLst/>
          </a:prstGeom>
        </p:spPr>
        <p:txBody>
          <a:bodyPr vert="horz" lIns="91440" tIns="45720" rIns="91440" bIns="45720" rtlCol="0" anchor="ctr"/>
          <a:lstStyle>
            <a:lvl1pPr algn="r">
              <a:defRPr sz="1100">
                <a:solidFill>
                  <a:srgbClr val="0E1B27"/>
                </a:solidFill>
                <a:latin typeface="Arial Nova" panose="020B0504020202020204" pitchFamily="34" charset="0"/>
              </a:defRPr>
            </a:lvl1pPr>
          </a:lstStyle>
          <a:p>
            <a:fld id="{DB84B996-8456-4092-A10C-FD0DBA2E89F3}" type="slidenum">
              <a:rPr lang="fr-CA" smtClean="0"/>
              <a:pPr/>
              <a:t>‹N°›</a:t>
            </a:fld>
            <a:endParaRPr lang="fr-CA"/>
          </a:p>
        </p:txBody>
      </p:sp>
    </p:spTree>
    <p:extLst>
      <p:ext uri="{BB962C8B-B14F-4D97-AF65-F5344CB8AC3E}">
        <p14:creationId xmlns:p14="http://schemas.microsoft.com/office/powerpoint/2010/main" val="2850726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RQ_4_Séparateur">
    <p:spTree>
      <p:nvGrpSpPr>
        <p:cNvPr id="1" name=""/>
        <p:cNvGrpSpPr/>
        <p:nvPr/>
      </p:nvGrpSpPr>
      <p:grpSpPr>
        <a:xfrm>
          <a:off x="0" y="0"/>
          <a:ext cx="0" cy="0"/>
          <a:chOff x="0" y="0"/>
          <a:chExt cx="0" cy="0"/>
        </a:xfrm>
      </p:grpSpPr>
      <p:pic>
        <p:nvPicPr>
          <p:cNvPr id="9" name="Image 8" descr="Une image contenant capture d’écran, noir, Rectangle, conception&#10;&#10;Description générée automatiquement">
            <a:extLst>
              <a:ext uri="{FF2B5EF4-FFF2-40B4-BE49-F238E27FC236}">
                <a16:creationId xmlns:a16="http://schemas.microsoft.com/office/drawing/2014/main" id="{597B8EBB-FF6A-3E06-72EB-4952043E9941}"/>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2" name="Titre 1">
            <a:extLst>
              <a:ext uri="{FF2B5EF4-FFF2-40B4-BE49-F238E27FC236}">
                <a16:creationId xmlns:a16="http://schemas.microsoft.com/office/drawing/2014/main" id="{638AC7C6-D173-BCE7-4E8F-7804DA9BEF2D}"/>
              </a:ext>
            </a:extLst>
          </p:cNvPr>
          <p:cNvSpPr>
            <a:spLocks noGrp="1"/>
          </p:cNvSpPr>
          <p:nvPr>
            <p:ph type="title" hasCustomPrompt="1"/>
          </p:nvPr>
        </p:nvSpPr>
        <p:spPr>
          <a:xfrm>
            <a:off x="882502" y="2463626"/>
            <a:ext cx="10769009" cy="1325563"/>
          </a:xfrm>
          <a:noFill/>
        </p:spPr>
        <p:txBody>
          <a:bodyPr>
            <a:normAutofit/>
          </a:bodyPr>
          <a:lstStyle>
            <a:lvl1pPr algn="l" defTabSz="914400" rtl="0" eaLnBrk="1" latinLnBrk="0" hangingPunct="1">
              <a:lnSpc>
                <a:spcPct val="90000"/>
              </a:lnSpc>
              <a:spcBef>
                <a:spcPct val="0"/>
              </a:spcBef>
              <a:buNone/>
              <a:defRPr lang="fr-CA" sz="4400" b="0" kern="1200" dirty="0">
                <a:solidFill>
                  <a:schemeClr val="bg1"/>
                </a:solidFill>
                <a:latin typeface="Arial Nova" panose="020B0504020202020204" pitchFamily="34" charset="0"/>
                <a:ea typeface="+mj-ea"/>
                <a:cs typeface="+mj-cs"/>
              </a:defRPr>
            </a:lvl1pPr>
          </a:lstStyle>
          <a:p>
            <a:r>
              <a:rPr lang="fr-FR"/>
              <a:t>Séparateur (zone de texte)</a:t>
            </a:r>
            <a:endParaRPr lang="fr-CA"/>
          </a:p>
        </p:txBody>
      </p:sp>
      <p:pic>
        <p:nvPicPr>
          <p:cNvPr id="7" name="Image 6">
            <a:extLst>
              <a:ext uri="{FF2B5EF4-FFF2-40B4-BE49-F238E27FC236}">
                <a16:creationId xmlns:a16="http://schemas.microsoft.com/office/drawing/2014/main" id="{A422C091-ED7A-EA03-5DE0-B5F3A4E0541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02060" y="6471063"/>
            <a:ext cx="2264391" cy="188046"/>
          </a:xfrm>
          <a:prstGeom prst="rect">
            <a:avLst/>
          </a:prstGeom>
        </p:spPr>
      </p:pic>
    </p:spTree>
    <p:extLst>
      <p:ext uri="{BB962C8B-B14F-4D97-AF65-F5344CB8AC3E}">
        <p14:creationId xmlns:p14="http://schemas.microsoft.com/office/powerpoint/2010/main" val="33782081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FRQ_Médias_sociaux">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9D8ABF2-7517-0DE0-A977-2E1BA03DEE7B}"/>
              </a:ext>
            </a:extLst>
          </p:cNvPr>
          <p:cNvSpPr>
            <a:spLocks noGrp="1" noRot="1" noMove="1" noResize="1" noEditPoints="1" noAdjustHandles="1" noChangeArrowheads="1" noChangeShapeType="1"/>
          </p:cNvSpPr>
          <p:nvPr userDrawn="1"/>
        </p:nvSpPr>
        <p:spPr>
          <a:xfrm>
            <a:off x="0" y="0"/>
            <a:ext cx="12192000" cy="1489435"/>
          </a:xfrm>
          <a:prstGeom prst="rect">
            <a:avLst/>
          </a:prstGeom>
          <a:solidFill>
            <a:srgbClr val="0E1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0658D9D5-6E15-95BE-93BC-6028B894FCBE}"/>
              </a:ext>
            </a:extLst>
          </p:cNvPr>
          <p:cNvSpPr>
            <a:spLocks noGrp="1"/>
          </p:cNvSpPr>
          <p:nvPr>
            <p:ph type="title" hasCustomPrompt="1"/>
          </p:nvPr>
        </p:nvSpPr>
        <p:spPr>
          <a:xfrm>
            <a:off x="838200" y="81935"/>
            <a:ext cx="10515600" cy="1325563"/>
          </a:xfrm>
        </p:spPr>
        <p:txBody>
          <a:bodyPr>
            <a:normAutofit/>
          </a:bodyPr>
          <a:lstStyle>
            <a:lvl1pPr algn="l" defTabSz="914400" rtl="0" eaLnBrk="1" latinLnBrk="0" hangingPunct="1">
              <a:lnSpc>
                <a:spcPct val="90000"/>
              </a:lnSpc>
              <a:spcBef>
                <a:spcPct val="0"/>
              </a:spcBef>
              <a:buNone/>
              <a:defRPr lang="fr-CA" sz="4400" b="0" kern="1200" dirty="0">
                <a:solidFill>
                  <a:schemeClr val="bg1"/>
                </a:solidFill>
                <a:latin typeface="Arial Nova" panose="020B0504020202020204" pitchFamily="34" charset="0"/>
                <a:ea typeface="+mj-ea"/>
                <a:cs typeface="+mj-cs"/>
              </a:defRPr>
            </a:lvl1pPr>
          </a:lstStyle>
          <a:p>
            <a:r>
              <a:rPr lang="fr-CA"/>
              <a:t>Suivez-nous sur nos médias sociaux !</a:t>
            </a:r>
          </a:p>
        </p:txBody>
      </p:sp>
      <p:sp>
        <p:nvSpPr>
          <p:cNvPr id="3" name="Espace réservé du numéro de diapositive 5">
            <a:extLst>
              <a:ext uri="{FF2B5EF4-FFF2-40B4-BE49-F238E27FC236}">
                <a16:creationId xmlns:a16="http://schemas.microsoft.com/office/drawing/2014/main" id="{4B5265FF-24EA-1667-54F0-541CE948142E}"/>
              </a:ext>
            </a:extLst>
          </p:cNvPr>
          <p:cNvSpPr>
            <a:spLocks noGrp="1"/>
          </p:cNvSpPr>
          <p:nvPr>
            <p:ph type="sldNum" sz="quarter" idx="4"/>
          </p:nvPr>
        </p:nvSpPr>
        <p:spPr>
          <a:xfrm>
            <a:off x="9042073" y="6356350"/>
            <a:ext cx="2743200" cy="365125"/>
          </a:xfrm>
          <a:prstGeom prst="rect">
            <a:avLst/>
          </a:prstGeom>
        </p:spPr>
        <p:txBody>
          <a:bodyPr vert="horz" lIns="91440" tIns="45720" rIns="91440" bIns="45720" rtlCol="0" anchor="ctr"/>
          <a:lstStyle>
            <a:lvl1pPr algn="r">
              <a:defRPr sz="1100">
                <a:solidFill>
                  <a:srgbClr val="0E1B27"/>
                </a:solidFill>
                <a:latin typeface="+mn-lt"/>
              </a:defRPr>
            </a:lvl1pPr>
          </a:lstStyle>
          <a:p>
            <a:fld id="{DB84B996-8456-4092-A10C-FD0DBA2E89F3}" type="slidenum">
              <a:rPr lang="fr-CA" smtClean="0"/>
              <a:pPr/>
              <a:t>‹N°›</a:t>
            </a:fld>
            <a:endParaRPr lang="fr-CA"/>
          </a:p>
        </p:txBody>
      </p:sp>
      <p:sp>
        <p:nvSpPr>
          <p:cNvPr id="27" name="ZoneTexte 26">
            <a:extLst>
              <a:ext uri="{FF2B5EF4-FFF2-40B4-BE49-F238E27FC236}">
                <a16:creationId xmlns:a16="http://schemas.microsoft.com/office/drawing/2014/main" id="{B93703D4-DB02-8589-1819-98F7672759E1}"/>
              </a:ext>
            </a:extLst>
          </p:cNvPr>
          <p:cNvSpPr txBox="1"/>
          <p:nvPr userDrawn="1"/>
        </p:nvSpPr>
        <p:spPr>
          <a:xfrm>
            <a:off x="4983148" y="4942903"/>
            <a:ext cx="4099654" cy="584775"/>
          </a:xfrm>
          <a:prstGeom prst="rect">
            <a:avLst/>
          </a:prstGeom>
          <a:noFill/>
        </p:spPr>
        <p:txBody>
          <a:bodyPr wrap="square" rtlCol="0">
            <a:spAutoFit/>
          </a:bodyPr>
          <a:lstStyle/>
          <a:p>
            <a:r>
              <a:rPr lang="fr-FR" sz="3200" b="1">
                <a:solidFill>
                  <a:srgbClr val="1D4979"/>
                </a:solidFill>
              </a:rPr>
              <a:t>#communautéFRQ</a:t>
            </a:r>
          </a:p>
        </p:txBody>
      </p:sp>
      <p:pic>
        <p:nvPicPr>
          <p:cNvPr id="29" name="Image 28" descr="Une image contenant capture d’écran, Graphique, Police, texte&#10;&#10;Description générée automatiquement">
            <a:extLst>
              <a:ext uri="{FF2B5EF4-FFF2-40B4-BE49-F238E27FC236}">
                <a16:creationId xmlns:a16="http://schemas.microsoft.com/office/drawing/2014/main" id="{03F7E727-E5D8-80A6-6504-76F7B710427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617503" y="4685725"/>
            <a:ext cx="1310146" cy="1110776"/>
          </a:xfrm>
          <a:prstGeom prst="rect">
            <a:avLst/>
          </a:prstGeom>
        </p:spPr>
      </p:pic>
      <p:pic>
        <p:nvPicPr>
          <p:cNvPr id="32" name="Image 31" descr="Une image contenant symbole&#10;&#10;Description générée automatiquement">
            <a:extLst>
              <a:ext uri="{FF2B5EF4-FFF2-40B4-BE49-F238E27FC236}">
                <a16:creationId xmlns:a16="http://schemas.microsoft.com/office/drawing/2014/main" id="{DE94DEBB-84DD-5FB8-4D6F-38D606DDC5CE}"/>
              </a:ext>
            </a:extLst>
          </p:cNvPr>
          <p:cNvPicPr>
            <a:picLocks noChangeAspect="1"/>
          </p:cNvPicPr>
          <p:nvPr userDrawn="1"/>
        </p:nvPicPr>
        <p:blipFill>
          <a:blip r:embed="rId3"/>
          <a:stretch>
            <a:fillRect/>
          </a:stretch>
        </p:blipFill>
        <p:spPr>
          <a:xfrm>
            <a:off x="1031482" y="2469823"/>
            <a:ext cx="1720975" cy="1720975"/>
          </a:xfrm>
          <a:prstGeom prst="rect">
            <a:avLst/>
          </a:prstGeom>
        </p:spPr>
      </p:pic>
      <p:pic>
        <p:nvPicPr>
          <p:cNvPr id="34" name="Image 33" descr="Une image contenant cercle, Graphique&#10;&#10;Description générée automatiquement">
            <a:extLst>
              <a:ext uri="{FF2B5EF4-FFF2-40B4-BE49-F238E27FC236}">
                <a16:creationId xmlns:a16="http://schemas.microsoft.com/office/drawing/2014/main" id="{E9668B63-CB83-71F7-D1B0-E6D33B6A512B}"/>
              </a:ext>
            </a:extLst>
          </p:cNvPr>
          <p:cNvPicPr>
            <a:picLocks noChangeAspect="1"/>
          </p:cNvPicPr>
          <p:nvPr userDrawn="1"/>
        </p:nvPicPr>
        <p:blipFill>
          <a:blip r:embed="rId4"/>
          <a:stretch>
            <a:fillRect/>
          </a:stretch>
        </p:blipFill>
        <p:spPr>
          <a:xfrm>
            <a:off x="2715963" y="2472812"/>
            <a:ext cx="1720975" cy="1720975"/>
          </a:xfrm>
          <a:prstGeom prst="rect">
            <a:avLst/>
          </a:prstGeom>
        </p:spPr>
      </p:pic>
      <p:pic>
        <p:nvPicPr>
          <p:cNvPr id="36" name="Image 35" descr="Une image contenant cercle, Graphique&#10;&#10;Description générée automatiquement">
            <a:extLst>
              <a:ext uri="{FF2B5EF4-FFF2-40B4-BE49-F238E27FC236}">
                <a16:creationId xmlns:a16="http://schemas.microsoft.com/office/drawing/2014/main" id="{F04D172C-CB92-43D1-E2DB-A6CC3C575B7A}"/>
              </a:ext>
            </a:extLst>
          </p:cNvPr>
          <p:cNvPicPr>
            <a:picLocks noChangeAspect="1"/>
          </p:cNvPicPr>
          <p:nvPr userDrawn="1"/>
        </p:nvPicPr>
        <p:blipFill>
          <a:blip r:embed="rId5"/>
          <a:stretch>
            <a:fillRect/>
          </a:stretch>
        </p:blipFill>
        <p:spPr>
          <a:xfrm>
            <a:off x="4405384" y="2474840"/>
            <a:ext cx="1720975" cy="1720975"/>
          </a:xfrm>
          <a:prstGeom prst="rect">
            <a:avLst/>
          </a:prstGeom>
        </p:spPr>
      </p:pic>
      <p:pic>
        <p:nvPicPr>
          <p:cNvPr id="38" name="Image 37" descr="Une image contenant Graphique, Police, symbole, cercle&#10;&#10;Description générée automatiquement">
            <a:extLst>
              <a:ext uri="{FF2B5EF4-FFF2-40B4-BE49-F238E27FC236}">
                <a16:creationId xmlns:a16="http://schemas.microsoft.com/office/drawing/2014/main" id="{5E52E47A-196E-E522-8D74-56CBE868E485}"/>
              </a:ext>
            </a:extLst>
          </p:cNvPr>
          <p:cNvPicPr>
            <a:picLocks noChangeAspect="1"/>
          </p:cNvPicPr>
          <p:nvPr userDrawn="1"/>
        </p:nvPicPr>
        <p:blipFill>
          <a:blip r:embed="rId6"/>
          <a:stretch>
            <a:fillRect/>
          </a:stretch>
        </p:blipFill>
        <p:spPr>
          <a:xfrm>
            <a:off x="6090307" y="2470883"/>
            <a:ext cx="1720975" cy="1720975"/>
          </a:xfrm>
          <a:prstGeom prst="rect">
            <a:avLst/>
          </a:prstGeom>
        </p:spPr>
      </p:pic>
      <p:pic>
        <p:nvPicPr>
          <p:cNvPr id="42" name="Image 41" descr="Une image contenant symbole, cercle, Graphique, capture d’écran&#10;&#10;Description générée automatiquement">
            <a:extLst>
              <a:ext uri="{FF2B5EF4-FFF2-40B4-BE49-F238E27FC236}">
                <a16:creationId xmlns:a16="http://schemas.microsoft.com/office/drawing/2014/main" id="{A58A5AC8-CD20-A9BB-F232-9C7617A96BCC}"/>
              </a:ext>
            </a:extLst>
          </p:cNvPr>
          <p:cNvPicPr>
            <a:picLocks noChangeAspect="1"/>
          </p:cNvPicPr>
          <p:nvPr userDrawn="1"/>
        </p:nvPicPr>
        <p:blipFill>
          <a:blip r:embed="rId7"/>
          <a:stretch>
            <a:fillRect/>
          </a:stretch>
        </p:blipFill>
        <p:spPr>
          <a:xfrm>
            <a:off x="9451665" y="2469821"/>
            <a:ext cx="1720975" cy="1720975"/>
          </a:xfrm>
          <a:prstGeom prst="rect">
            <a:avLst/>
          </a:prstGeom>
        </p:spPr>
      </p:pic>
      <p:pic>
        <p:nvPicPr>
          <p:cNvPr id="47" name="Image 46" descr="Une image contenant Graphique, symbole, logo, noir&#10;&#10;Description générée automatiquement">
            <a:extLst>
              <a:ext uri="{FF2B5EF4-FFF2-40B4-BE49-F238E27FC236}">
                <a16:creationId xmlns:a16="http://schemas.microsoft.com/office/drawing/2014/main" id="{21B37064-7D05-DC20-2931-5F8951013330}"/>
              </a:ext>
            </a:extLst>
          </p:cNvPr>
          <p:cNvPicPr>
            <a:picLocks noChangeAspect="1"/>
          </p:cNvPicPr>
          <p:nvPr userDrawn="1"/>
        </p:nvPicPr>
        <p:blipFill>
          <a:blip r:embed="rId8"/>
          <a:stretch>
            <a:fillRect/>
          </a:stretch>
        </p:blipFill>
        <p:spPr>
          <a:xfrm>
            <a:off x="7775230" y="2474198"/>
            <a:ext cx="1720975" cy="1720975"/>
          </a:xfrm>
          <a:prstGeom prst="rect">
            <a:avLst/>
          </a:prstGeom>
        </p:spPr>
      </p:pic>
    </p:spTree>
    <p:extLst>
      <p:ext uri="{BB962C8B-B14F-4D97-AF65-F5344CB8AC3E}">
        <p14:creationId xmlns:p14="http://schemas.microsoft.com/office/powerpoint/2010/main" val="32860785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RQ_Fiche_contac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9D8ABF2-7517-0DE0-A977-2E1BA03DEE7B}"/>
              </a:ext>
            </a:extLst>
          </p:cNvPr>
          <p:cNvSpPr>
            <a:spLocks noGrp="1" noRot="1" noMove="1" noResize="1" noEditPoints="1" noAdjustHandles="1" noChangeArrowheads="1" noChangeShapeType="1"/>
          </p:cNvSpPr>
          <p:nvPr userDrawn="1"/>
        </p:nvSpPr>
        <p:spPr>
          <a:xfrm>
            <a:off x="0" y="0"/>
            <a:ext cx="12192000" cy="1489435"/>
          </a:xfrm>
          <a:prstGeom prst="rect">
            <a:avLst/>
          </a:prstGeom>
          <a:solidFill>
            <a:srgbClr val="0E1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0658D9D5-6E15-95BE-93BC-6028B894FCBE}"/>
              </a:ext>
            </a:extLst>
          </p:cNvPr>
          <p:cNvSpPr>
            <a:spLocks noGrp="1" noRot="1" noMove="1" noResize="1" noEditPoints="1" noAdjustHandles="1" noChangeArrowheads="1" noChangeShapeType="1"/>
          </p:cNvSpPr>
          <p:nvPr>
            <p:ph type="title" hasCustomPrompt="1"/>
          </p:nvPr>
        </p:nvSpPr>
        <p:spPr>
          <a:xfrm>
            <a:off x="838200" y="81935"/>
            <a:ext cx="10515600" cy="1325563"/>
          </a:xfrm>
        </p:spPr>
        <p:txBody>
          <a:bodyPr>
            <a:normAutofit/>
          </a:bodyPr>
          <a:lstStyle>
            <a:lvl1pPr algn="l" defTabSz="914400" rtl="0" eaLnBrk="1" latinLnBrk="0" hangingPunct="1">
              <a:lnSpc>
                <a:spcPct val="90000"/>
              </a:lnSpc>
              <a:spcBef>
                <a:spcPct val="0"/>
              </a:spcBef>
              <a:buNone/>
              <a:defRPr lang="fr-CA" sz="4400" b="0" kern="1200" dirty="0">
                <a:solidFill>
                  <a:schemeClr val="bg1"/>
                </a:solidFill>
                <a:latin typeface="Arial Nova" panose="020B0504020202020204" pitchFamily="34" charset="0"/>
                <a:ea typeface="+mj-ea"/>
                <a:cs typeface="+mj-cs"/>
              </a:defRPr>
            </a:lvl1pPr>
          </a:lstStyle>
          <a:p>
            <a:r>
              <a:rPr lang="fr-CA"/>
              <a:t>Pour nous contacter</a:t>
            </a:r>
          </a:p>
        </p:txBody>
      </p:sp>
      <p:sp>
        <p:nvSpPr>
          <p:cNvPr id="3" name="Espace réservé du numéro de diapositive 5">
            <a:extLst>
              <a:ext uri="{FF2B5EF4-FFF2-40B4-BE49-F238E27FC236}">
                <a16:creationId xmlns:a16="http://schemas.microsoft.com/office/drawing/2014/main" id="{B9040B38-4B2C-E6AC-968A-CECF3A7261E4}"/>
              </a:ext>
            </a:extLst>
          </p:cNvPr>
          <p:cNvSpPr>
            <a:spLocks noGrp="1"/>
          </p:cNvSpPr>
          <p:nvPr>
            <p:ph type="sldNum" sz="quarter" idx="4"/>
          </p:nvPr>
        </p:nvSpPr>
        <p:spPr>
          <a:xfrm>
            <a:off x="9042073" y="6356350"/>
            <a:ext cx="2743200" cy="365125"/>
          </a:xfrm>
          <a:prstGeom prst="rect">
            <a:avLst/>
          </a:prstGeom>
        </p:spPr>
        <p:txBody>
          <a:bodyPr vert="horz" lIns="91440" tIns="45720" rIns="91440" bIns="45720" rtlCol="0" anchor="ctr"/>
          <a:lstStyle>
            <a:lvl1pPr algn="r">
              <a:defRPr sz="1100">
                <a:solidFill>
                  <a:srgbClr val="0E1B27"/>
                </a:solidFill>
                <a:latin typeface="+mn-lt"/>
              </a:defRPr>
            </a:lvl1pPr>
          </a:lstStyle>
          <a:p>
            <a:fld id="{DB84B996-8456-4092-A10C-FD0DBA2E89F3}" type="slidenum">
              <a:rPr lang="fr-CA" smtClean="0"/>
              <a:pPr/>
              <a:t>‹N°›</a:t>
            </a:fld>
            <a:endParaRPr lang="fr-CA"/>
          </a:p>
        </p:txBody>
      </p:sp>
      <p:sp>
        <p:nvSpPr>
          <p:cNvPr id="8" name="Espace réservé du texte 7">
            <a:extLst>
              <a:ext uri="{FF2B5EF4-FFF2-40B4-BE49-F238E27FC236}">
                <a16:creationId xmlns:a16="http://schemas.microsoft.com/office/drawing/2014/main" id="{C59DDDF7-98F9-FC79-2501-5B1FD061C3C5}"/>
              </a:ext>
            </a:extLst>
          </p:cNvPr>
          <p:cNvSpPr>
            <a:spLocks noGrp="1"/>
          </p:cNvSpPr>
          <p:nvPr>
            <p:ph type="body" sz="quarter" idx="10" hasCustomPrompt="1"/>
          </p:nvPr>
        </p:nvSpPr>
        <p:spPr>
          <a:xfrm>
            <a:off x="1496373" y="2006930"/>
            <a:ext cx="9112250" cy="4136571"/>
          </a:xfrm>
        </p:spPr>
        <p:txBody>
          <a:bodyPr/>
          <a:lstStyle>
            <a:lvl1pPr>
              <a:defRPr sz="2400">
                <a:latin typeface="Arial Nova" panose="020B0504020202020204" pitchFamily="34" charset="0"/>
              </a:defRPr>
            </a:lvl1pPr>
          </a:lstStyle>
          <a:p>
            <a:pPr algn="l"/>
            <a:r>
              <a:rPr lang="fr-FR" sz="2000">
                <a:latin typeface="+mn-lt"/>
              </a:rPr>
              <a:t>Ajoutez votre nom</a:t>
            </a:r>
            <a:br>
              <a:rPr lang="fr-FR" sz="2000">
                <a:latin typeface="+mn-lt"/>
              </a:rPr>
            </a:br>
            <a:br>
              <a:rPr lang="fr-FR" sz="2000">
                <a:latin typeface="+mn-lt"/>
              </a:rPr>
            </a:br>
            <a:r>
              <a:rPr lang="fr-FR" sz="2000">
                <a:latin typeface="+mn-lt"/>
              </a:rPr>
              <a:t>Ajoutez votre titre</a:t>
            </a:r>
            <a:br>
              <a:rPr lang="fr-FR" sz="2000">
                <a:latin typeface="+mn-lt"/>
              </a:rPr>
            </a:br>
            <a:br>
              <a:rPr lang="fr-FR" sz="2000">
                <a:latin typeface="+mn-lt"/>
              </a:rPr>
            </a:br>
            <a:r>
              <a:rPr lang="fr-FR" sz="2000">
                <a:latin typeface="+mn-lt"/>
              </a:rPr>
              <a:t>Ajoutez votre courriel</a:t>
            </a:r>
            <a:br>
              <a:rPr lang="fr-FR" sz="2000">
                <a:latin typeface="+mn-lt"/>
              </a:rPr>
            </a:br>
            <a:br>
              <a:rPr lang="fr-FR" sz="2000">
                <a:latin typeface="+mn-lt"/>
              </a:rPr>
            </a:br>
            <a:r>
              <a:rPr lang="fr-FR" sz="2000">
                <a:latin typeface="+mn-lt"/>
              </a:rPr>
              <a:t>Ajoutez votre numéro de téléphone</a:t>
            </a:r>
            <a:endParaRPr lang="fr-CA" sz="2000">
              <a:latin typeface="+mn-lt"/>
            </a:endParaRPr>
          </a:p>
        </p:txBody>
      </p:sp>
    </p:spTree>
    <p:extLst>
      <p:ext uri="{BB962C8B-B14F-4D97-AF65-F5344CB8AC3E}">
        <p14:creationId xmlns:p14="http://schemas.microsoft.com/office/powerpoint/2010/main" val="36936438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RQ_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341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4_Titre et contenu">
    <p:spTree>
      <p:nvGrpSpPr>
        <p:cNvPr id="1" name=""/>
        <p:cNvGrpSpPr/>
        <p:nvPr/>
      </p:nvGrpSpPr>
      <p:grpSpPr>
        <a:xfrm>
          <a:off x="0" y="0"/>
          <a:ext cx="0" cy="0"/>
          <a:chOff x="0" y="0"/>
          <a:chExt cx="0" cy="0"/>
        </a:xfrm>
      </p:grpSpPr>
      <p:pic>
        <p:nvPicPr>
          <p:cNvPr id="4" name="Image 3" descr="Une image contenant capture d’écran, Graphique, graphisme, conception&#10;&#10;Description générée automatiquement">
            <a:extLst>
              <a:ext uri="{FF2B5EF4-FFF2-40B4-BE49-F238E27FC236}">
                <a16:creationId xmlns:a16="http://schemas.microsoft.com/office/drawing/2014/main" id="{FA15A086-F13A-2BB6-BE08-425E96536B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1" name="Titre 1">
            <a:extLst>
              <a:ext uri="{FF2B5EF4-FFF2-40B4-BE49-F238E27FC236}">
                <a16:creationId xmlns:a16="http://schemas.microsoft.com/office/drawing/2014/main" id="{40FBC8B6-D2E9-BFA7-9CD7-C3D28A243EA7}"/>
              </a:ext>
            </a:extLst>
          </p:cNvPr>
          <p:cNvSpPr>
            <a:spLocks noGrp="1"/>
          </p:cNvSpPr>
          <p:nvPr>
            <p:ph type="ctrTitle" hasCustomPrompt="1"/>
          </p:nvPr>
        </p:nvSpPr>
        <p:spPr>
          <a:xfrm>
            <a:off x="1524000" y="845949"/>
            <a:ext cx="9144000" cy="2387600"/>
          </a:xfrm>
          <a:noFill/>
        </p:spPr>
        <p:txBody>
          <a:bodyPr anchor="b"/>
          <a:lstStyle>
            <a:lvl1pPr algn="ctr">
              <a:defRPr sz="6000">
                <a:solidFill>
                  <a:srgbClr val="0E1B27"/>
                </a:solidFill>
                <a:latin typeface="Arial Nova" panose="020B0504020202020204" pitchFamily="34" charset="0"/>
              </a:defRPr>
            </a:lvl1pPr>
          </a:lstStyle>
          <a:p>
            <a:r>
              <a:rPr lang="fr-FR"/>
              <a:t>Ajoutez un titre</a:t>
            </a:r>
            <a:endParaRPr lang="fr-CA"/>
          </a:p>
        </p:txBody>
      </p:sp>
      <p:sp>
        <p:nvSpPr>
          <p:cNvPr id="12" name="Sous-titre 2">
            <a:extLst>
              <a:ext uri="{FF2B5EF4-FFF2-40B4-BE49-F238E27FC236}">
                <a16:creationId xmlns:a16="http://schemas.microsoft.com/office/drawing/2014/main" id="{0FE9B24B-A52C-122F-8DA7-0ADF564617D0}"/>
              </a:ext>
            </a:extLst>
          </p:cNvPr>
          <p:cNvSpPr>
            <a:spLocks noGrp="1"/>
          </p:cNvSpPr>
          <p:nvPr>
            <p:ph type="subTitle" idx="1" hasCustomPrompt="1"/>
          </p:nvPr>
        </p:nvSpPr>
        <p:spPr>
          <a:xfrm>
            <a:off x="1524000" y="3233549"/>
            <a:ext cx="9144000" cy="1010905"/>
          </a:xfrm>
          <a:noFill/>
        </p:spPr>
        <p:txBody>
          <a:bodyPr/>
          <a:lstStyle>
            <a:lvl1pPr marL="0" indent="0" algn="ctr">
              <a:buNone/>
              <a:defRPr sz="2400">
                <a:solidFill>
                  <a:srgbClr val="0E1B27"/>
                </a:solidFill>
                <a:latin typeface="Arial Nova"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Ajoutez un sous-titre</a:t>
            </a:r>
            <a:endParaRPr lang="fr-CA"/>
          </a:p>
        </p:txBody>
      </p:sp>
    </p:spTree>
    <p:extLst>
      <p:ext uri="{BB962C8B-B14F-4D97-AF65-F5344CB8AC3E}">
        <p14:creationId xmlns:p14="http://schemas.microsoft.com/office/powerpoint/2010/main" val="3504416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2BABAF-3666-10BB-6BC6-07533C693DA8}"/>
              </a:ext>
            </a:extLst>
          </p:cNvPr>
          <p:cNvSpPr/>
          <p:nvPr userDrawn="1"/>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8" name="Image 7">
            <a:extLst>
              <a:ext uri="{FF2B5EF4-FFF2-40B4-BE49-F238E27FC236}">
                <a16:creationId xmlns:a16="http://schemas.microsoft.com/office/drawing/2014/main" id="{B132EED4-041C-A281-D3B4-C253680DFC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53030A28-513D-3E9B-9A1D-1078BD7E6356}"/>
              </a:ext>
            </a:extLst>
          </p:cNvPr>
          <p:cNvSpPr>
            <a:spLocks noGrp="1"/>
          </p:cNvSpPr>
          <p:nvPr>
            <p:ph type="title" hasCustomPrompt="1"/>
          </p:nvPr>
        </p:nvSpPr>
        <p:spPr>
          <a:xfrm>
            <a:off x="838200" y="81018"/>
            <a:ext cx="10515600" cy="1325563"/>
          </a:xfrm>
        </p:spPr>
        <p:txBody>
          <a:bodyPr/>
          <a:lstStyle>
            <a:lvl1pPr>
              <a:defRPr>
                <a:solidFill>
                  <a:schemeClr val="bg1"/>
                </a:solidFill>
              </a:defRPr>
            </a:lvl1pPr>
          </a:lstStyle>
          <a:p>
            <a:r>
              <a:rPr lang="fr-FR"/>
              <a:t>Cliquez pour ajouter un titre</a:t>
            </a:r>
            <a:endParaRPr lang="fr-CA"/>
          </a:p>
        </p:txBody>
      </p:sp>
      <p:sp>
        <p:nvSpPr>
          <p:cNvPr id="3" name="Espace réservé du contenu 2">
            <a:extLst>
              <a:ext uri="{FF2B5EF4-FFF2-40B4-BE49-F238E27FC236}">
                <a16:creationId xmlns:a16="http://schemas.microsoft.com/office/drawing/2014/main" id="{66E3994B-E441-F31E-65C0-315D315C49BE}"/>
              </a:ext>
            </a:extLst>
          </p:cNvPr>
          <p:cNvSpPr>
            <a:spLocks noGrp="1"/>
          </p:cNvSpPr>
          <p:nvPr>
            <p:ph idx="1" hasCustomPrompt="1"/>
          </p:nvPr>
        </p:nvSpPr>
        <p:spPr>
          <a:xfrm>
            <a:off x="838200" y="1825625"/>
            <a:ext cx="10515600" cy="3810900"/>
          </a:xfrm>
          <a:noFill/>
        </p:spPr>
        <p:txBody>
          <a:bodyPr/>
          <a:lstStyle>
            <a:lvl1pPr>
              <a:defRPr>
                <a:solidFill>
                  <a:srgbClr val="0E1B27"/>
                </a:solidFill>
              </a:defRPr>
            </a:lvl1pPr>
            <a:lvl2pPr>
              <a:defRPr>
                <a:solidFill>
                  <a:srgbClr val="0E1B27"/>
                </a:solidFill>
              </a:defRPr>
            </a:lvl2pPr>
            <a:lvl3pPr>
              <a:defRPr>
                <a:solidFill>
                  <a:srgbClr val="0E1B27"/>
                </a:solidFill>
              </a:defRPr>
            </a:lvl3pPr>
            <a:lvl4pPr>
              <a:defRPr>
                <a:solidFill>
                  <a:srgbClr val="0E1B27"/>
                </a:solidFill>
              </a:defRPr>
            </a:lvl4pPr>
            <a:lvl5pPr>
              <a:defRPr>
                <a:solidFill>
                  <a:srgbClr val="0E1B27"/>
                </a:solidFill>
              </a:defRPr>
            </a:lvl5pPr>
          </a:lstStyle>
          <a:p>
            <a:pPr lvl="0"/>
            <a:r>
              <a:rPr lang="fr-FR"/>
              <a:t>Cliquez pour ajouter du texte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numéro de diapositive 5">
            <a:extLst>
              <a:ext uri="{FF2B5EF4-FFF2-40B4-BE49-F238E27FC236}">
                <a16:creationId xmlns:a16="http://schemas.microsoft.com/office/drawing/2014/main" id="{049ACD21-02A9-19AE-1D24-D1B213714DAA}"/>
              </a:ext>
            </a:extLst>
          </p:cNvPr>
          <p:cNvSpPr>
            <a:spLocks noGrp="1"/>
          </p:cNvSpPr>
          <p:nvPr>
            <p:ph type="sldNum" sz="quarter" idx="12"/>
          </p:nvPr>
        </p:nvSpPr>
        <p:spPr/>
        <p:txBody>
          <a:bodyPr/>
          <a:lstStyle>
            <a:lvl1pPr>
              <a:defRPr>
                <a:solidFill>
                  <a:srgbClr val="0E1B27"/>
                </a:solidFill>
              </a:defRPr>
            </a:lvl1pPr>
          </a:lstStyle>
          <a:p>
            <a:fld id="{DB84B996-8456-4092-A10C-FD0DBA2E89F3}" type="slidenum">
              <a:rPr lang="fr-CA" smtClean="0"/>
              <a:pPr/>
              <a:t>‹N°›</a:t>
            </a:fld>
            <a:endParaRPr lang="fr-CA"/>
          </a:p>
        </p:txBody>
      </p:sp>
    </p:spTree>
    <p:extLst>
      <p:ext uri="{BB962C8B-B14F-4D97-AF65-F5344CB8AC3E}">
        <p14:creationId xmlns:p14="http://schemas.microsoft.com/office/powerpoint/2010/main" val="2879004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2_Titre et conten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2BABAF-3666-10BB-6BC6-07533C693DA8}"/>
              </a:ext>
            </a:extLst>
          </p:cNvPr>
          <p:cNvSpPr/>
          <p:nvPr userDrawn="1"/>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8" name="Image 7">
            <a:extLst>
              <a:ext uri="{FF2B5EF4-FFF2-40B4-BE49-F238E27FC236}">
                <a16:creationId xmlns:a16="http://schemas.microsoft.com/office/drawing/2014/main" id="{B132EED4-041C-A281-D3B4-C253680DFC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53030A28-513D-3E9B-9A1D-1078BD7E6356}"/>
              </a:ext>
            </a:extLst>
          </p:cNvPr>
          <p:cNvSpPr>
            <a:spLocks noGrp="1"/>
          </p:cNvSpPr>
          <p:nvPr>
            <p:ph type="title" hasCustomPrompt="1"/>
          </p:nvPr>
        </p:nvSpPr>
        <p:spPr>
          <a:xfrm>
            <a:off x="838200" y="81018"/>
            <a:ext cx="10515600" cy="1325563"/>
          </a:xfrm>
        </p:spPr>
        <p:txBody>
          <a:bodyPr/>
          <a:lstStyle>
            <a:lvl1pPr>
              <a:defRPr>
                <a:solidFill>
                  <a:schemeClr val="bg1"/>
                </a:solidFill>
              </a:defRPr>
            </a:lvl1pPr>
          </a:lstStyle>
          <a:p>
            <a:r>
              <a:rPr lang="fr-FR"/>
              <a:t>Cliquez pour ajouter un titre</a:t>
            </a:r>
            <a:endParaRPr lang="fr-CA"/>
          </a:p>
        </p:txBody>
      </p:sp>
      <p:sp>
        <p:nvSpPr>
          <p:cNvPr id="3" name="Espace réservé du contenu 2">
            <a:extLst>
              <a:ext uri="{FF2B5EF4-FFF2-40B4-BE49-F238E27FC236}">
                <a16:creationId xmlns:a16="http://schemas.microsoft.com/office/drawing/2014/main" id="{66E3994B-E441-F31E-65C0-315D315C49BE}"/>
              </a:ext>
            </a:extLst>
          </p:cNvPr>
          <p:cNvSpPr>
            <a:spLocks noGrp="1"/>
          </p:cNvSpPr>
          <p:nvPr>
            <p:ph idx="1" hasCustomPrompt="1"/>
          </p:nvPr>
        </p:nvSpPr>
        <p:spPr>
          <a:xfrm>
            <a:off x="838200" y="1825625"/>
            <a:ext cx="10515600" cy="3783605"/>
          </a:xfrm>
          <a:solidFill>
            <a:schemeClr val="bg1">
              <a:lumMod val="95000"/>
            </a:schemeClr>
          </a:solidFill>
        </p:spPr>
        <p:txBody>
          <a:bodyPr/>
          <a:lstStyle>
            <a:lvl1pPr>
              <a:defRPr>
                <a:solidFill>
                  <a:srgbClr val="0E1B27"/>
                </a:solidFill>
              </a:defRPr>
            </a:lvl1pPr>
            <a:lvl2pPr>
              <a:defRPr>
                <a:solidFill>
                  <a:srgbClr val="0E1B27"/>
                </a:solidFill>
              </a:defRPr>
            </a:lvl2pPr>
            <a:lvl3pPr>
              <a:defRPr>
                <a:solidFill>
                  <a:srgbClr val="0E1B27"/>
                </a:solidFill>
              </a:defRPr>
            </a:lvl3pPr>
            <a:lvl4pPr>
              <a:defRPr>
                <a:solidFill>
                  <a:srgbClr val="0E1B27"/>
                </a:solidFill>
              </a:defRPr>
            </a:lvl4pPr>
            <a:lvl5pPr>
              <a:defRPr>
                <a:solidFill>
                  <a:srgbClr val="0E1B27"/>
                </a:solidFill>
              </a:defRPr>
            </a:lvl5pPr>
          </a:lstStyle>
          <a:p>
            <a:pPr lvl="0"/>
            <a:r>
              <a:rPr lang="fr-FR"/>
              <a:t>Cliquez pour ajouter du texte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numéro de diapositive 5">
            <a:extLst>
              <a:ext uri="{FF2B5EF4-FFF2-40B4-BE49-F238E27FC236}">
                <a16:creationId xmlns:a16="http://schemas.microsoft.com/office/drawing/2014/main" id="{049ACD21-02A9-19AE-1D24-D1B213714DAA}"/>
              </a:ext>
            </a:extLst>
          </p:cNvPr>
          <p:cNvSpPr>
            <a:spLocks noGrp="1"/>
          </p:cNvSpPr>
          <p:nvPr>
            <p:ph type="sldNum" sz="quarter" idx="12"/>
          </p:nvPr>
        </p:nvSpPr>
        <p:spPr/>
        <p:txBody>
          <a:bodyPr/>
          <a:lstStyle>
            <a:lvl1pPr>
              <a:defRPr>
                <a:solidFill>
                  <a:srgbClr val="0E1B27"/>
                </a:solidFill>
              </a:defRPr>
            </a:lvl1pPr>
          </a:lstStyle>
          <a:p>
            <a:fld id="{DB84B996-8456-4092-A10C-FD0DBA2E89F3}" type="slidenum">
              <a:rPr lang="fr-CA" smtClean="0"/>
              <a:pPr/>
              <a:t>‹N°›</a:t>
            </a:fld>
            <a:endParaRPr lang="fr-CA"/>
          </a:p>
        </p:txBody>
      </p:sp>
    </p:spTree>
    <p:extLst>
      <p:ext uri="{BB962C8B-B14F-4D97-AF65-F5344CB8AC3E}">
        <p14:creationId xmlns:p14="http://schemas.microsoft.com/office/powerpoint/2010/main" val="982046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1_Titre et conten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2BABAF-3666-10BB-6BC6-07533C693DA8}"/>
              </a:ext>
            </a:extLst>
          </p:cNvPr>
          <p:cNvSpPr/>
          <p:nvPr userDrawn="1"/>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8" name="Image 7">
            <a:extLst>
              <a:ext uri="{FF2B5EF4-FFF2-40B4-BE49-F238E27FC236}">
                <a16:creationId xmlns:a16="http://schemas.microsoft.com/office/drawing/2014/main" id="{B132EED4-041C-A281-D3B4-C253680DFC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53030A28-513D-3E9B-9A1D-1078BD7E6356}"/>
              </a:ext>
            </a:extLst>
          </p:cNvPr>
          <p:cNvSpPr>
            <a:spLocks noGrp="1"/>
          </p:cNvSpPr>
          <p:nvPr>
            <p:ph type="title" hasCustomPrompt="1"/>
          </p:nvPr>
        </p:nvSpPr>
        <p:spPr>
          <a:xfrm>
            <a:off x="838200" y="81018"/>
            <a:ext cx="10515600" cy="1325563"/>
          </a:xfrm>
        </p:spPr>
        <p:txBody>
          <a:bodyPr/>
          <a:lstStyle>
            <a:lvl1pPr>
              <a:defRPr>
                <a:solidFill>
                  <a:schemeClr val="bg1"/>
                </a:solidFill>
              </a:defRPr>
            </a:lvl1pPr>
          </a:lstStyle>
          <a:p>
            <a:r>
              <a:rPr lang="fr-FR"/>
              <a:t>Cliquez pour ajouter un titre</a:t>
            </a:r>
            <a:endParaRPr lang="fr-CA"/>
          </a:p>
        </p:txBody>
      </p:sp>
      <p:sp>
        <p:nvSpPr>
          <p:cNvPr id="3" name="Espace réservé du contenu 2">
            <a:extLst>
              <a:ext uri="{FF2B5EF4-FFF2-40B4-BE49-F238E27FC236}">
                <a16:creationId xmlns:a16="http://schemas.microsoft.com/office/drawing/2014/main" id="{66E3994B-E441-F31E-65C0-315D315C49BE}"/>
              </a:ext>
            </a:extLst>
          </p:cNvPr>
          <p:cNvSpPr>
            <a:spLocks noGrp="1"/>
          </p:cNvSpPr>
          <p:nvPr>
            <p:ph idx="1" hasCustomPrompt="1"/>
          </p:nvPr>
        </p:nvSpPr>
        <p:spPr>
          <a:xfrm>
            <a:off x="838200" y="1825625"/>
            <a:ext cx="10515600" cy="3729014"/>
          </a:xfrm>
          <a:solidFill>
            <a:srgbClr val="AF1A1D">
              <a:alpha val="7059"/>
            </a:srgbClr>
          </a:solidFill>
        </p:spPr>
        <p:txBody>
          <a:bodyPr/>
          <a:lstStyle>
            <a:lvl1pPr>
              <a:defRPr>
                <a:solidFill>
                  <a:srgbClr val="0E1B27"/>
                </a:solidFill>
              </a:defRPr>
            </a:lvl1pPr>
            <a:lvl2pPr>
              <a:defRPr>
                <a:solidFill>
                  <a:srgbClr val="0E1B27"/>
                </a:solidFill>
              </a:defRPr>
            </a:lvl2pPr>
            <a:lvl3pPr>
              <a:defRPr>
                <a:solidFill>
                  <a:srgbClr val="0E1B27"/>
                </a:solidFill>
              </a:defRPr>
            </a:lvl3pPr>
            <a:lvl4pPr>
              <a:defRPr>
                <a:solidFill>
                  <a:srgbClr val="0E1B27"/>
                </a:solidFill>
              </a:defRPr>
            </a:lvl4pPr>
            <a:lvl5pPr>
              <a:defRPr>
                <a:solidFill>
                  <a:srgbClr val="0E1B27"/>
                </a:solidFill>
              </a:defRPr>
            </a:lvl5pPr>
          </a:lstStyle>
          <a:p>
            <a:pPr lvl="0"/>
            <a:r>
              <a:rPr lang="fr-FR"/>
              <a:t>Cliquez pour ajouter du texte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numéro de diapositive 5">
            <a:extLst>
              <a:ext uri="{FF2B5EF4-FFF2-40B4-BE49-F238E27FC236}">
                <a16:creationId xmlns:a16="http://schemas.microsoft.com/office/drawing/2014/main" id="{049ACD21-02A9-19AE-1D24-D1B213714DAA}"/>
              </a:ext>
            </a:extLst>
          </p:cNvPr>
          <p:cNvSpPr>
            <a:spLocks noGrp="1"/>
          </p:cNvSpPr>
          <p:nvPr>
            <p:ph type="sldNum" sz="quarter" idx="12"/>
          </p:nvPr>
        </p:nvSpPr>
        <p:spPr/>
        <p:txBody>
          <a:bodyPr/>
          <a:lstStyle>
            <a:lvl1pPr>
              <a:defRPr>
                <a:solidFill>
                  <a:srgbClr val="0E1B27"/>
                </a:solidFill>
              </a:defRPr>
            </a:lvl1pPr>
          </a:lstStyle>
          <a:p>
            <a:fld id="{DB84B996-8456-4092-A10C-FD0DBA2E89F3}" type="slidenum">
              <a:rPr lang="fr-CA" smtClean="0"/>
              <a:pPr/>
              <a:t>‹N°›</a:t>
            </a:fld>
            <a:endParaRPr lang="fr-CA"/>
          </a:p>
        </p:txBody>
      </p:sp>
    </p:spTree>
    <p:extLst>
      <p:ext uri="{BB962C8B-B14F-4D97-AF65-F5344CB8AC3E}">
        <p14:creationId xmlns:p14="http://schemas.microsoft.com/office/powerpoint/2010/main" val="2277825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re et contenu">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132EED4-041C-A281-D3B4-C253680DFC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7778"/>
          <a:stretch/>
        </p:blipFill>
        <p:spPr>
          <a:xfrm>
            <a:off x="0" y="0"/>
            <a:ext cx="12192000" cy="1524000"/>
          </a:xfrm>
          <a:prstGeom prst="rect">
            <a:avLst/>
          </a:prstGeom>
        </p:spPr>
      </p:pic>
      <p:sp>
        <p:nvSpPr>
          <p:cNvPr id="2" name="Titre 1">
            <a:extLst>
              <a:ext uri="{FF2B5EF4-FFF2-40B4-BE49-F238E27FC236}">
                <a16:creationId xmlns:a16="http://schemas.microsoft.com/office/drawing/2014/main" id="{53030A28-513D-3E9B-9A1D-1078BD7E6356}"/>
              </a:ext>
            </a:extLst>
          </p:cNvPr>
          <p:cNvSpPr>
            <a:spLocks noGrp="1"/>
          </p:cNvSpPr>
          <p:nvPr>
            <p:ph type="title" hasCustomPrompt="1"/>
          </p:nvPr>
        </p:nvSpPr>
        <p:spPr>
          <a:xfrm>
            <a:off x="838200" y="81018"/>
            <a:ext cx="10515600" cy="1325563"/>
          </a:xfrm>
        </p:spPr>
        <p:txBody>
          <a:bodyPr/>
          <a:lstStyle>
            <a:lvl1pPr>
              <a:defRPr>
                <a:solidFill>
                  <a:schemeClr val="bg1"/>
                </a:solidFill>
              </a:defRPr>
            </a:lvl1pPr>
          </a:lstStyle>
          <a:p>
            <a:r>
              <a:rPr lang="fr-FR"/>
              <a:t>Cliquez pour ajouter un titre</a:t>
            </a:r>
            <a:endParaRPr lang="fr-CA"/>
          </a:p>
        </p:txBody>
      </p:sp>
      <p:sp>
        <p:nvSpPr>
          <p:cNvPr id="3" name="Espace réservé du contenu 2">
            <a:extLst>
              <a:ext uri="{FF2B5EF4-FFF2-40B4-BE49-F238E27FC236}">
                <a16:creationId xmlns:a16="http://schemas.microsoft.com/office/drawing/2014/main" id="{66E3994B-E441-F31E-65C0-315D315C49BE}"/>
              </a:ext>
            </a:extLst>
          </p:cNvPr>
          <p:cNvSpPr>
            <a:spLocks noGrp="1"/>
          </p:cNvSpPr>
          <p:nvPr>
            <p:ph idx="1" hasCustomPrompt="1"/>
          </p:nvPr>
        </p:nvSpPr>
        <p:spPr>
          <a:noFill/>
        </p:spPr>
        <p:txBody>
          <a:bodyPr/>
          <a:lstStyle>
            <a:lvl1pPr>
              <a:defRPr>
                <a:solidFill>
                  <a:srgbClr val="0E1B27"/>
                </a:solidFill>
              </a:defRPr>
            </a:lvl1pPr>
            <a:lvl2pPr>
              <a:defRPr>
                <a:solidFill>
                  <a:srgbClr val="0E1B27"/>
                </a:solidFill>
              </a:defRPr>
            </a:lvl2pPr>
            <a:lvl3pPr>
              <a:defRPr>
                <a:solidFill>
                  <a:srgbClr val="0E1B27"/>
                </a:solidFill>
              </a:defRPr>
            </a:lvl3pPr>
            <a:lvl4pPr>
              <a:defRPr>
                <a:solidFill>
                  <a:srgbClr val="0E1B27"/>
                </a:solidFill>
              </a:defRPr>
            </a:lvl4pPr>
            <a:lvl5pPr>
              <a:defRPr>
                <a:solidFill>
                  <a:srgbClr val="0E1B27"/>
                </a:solidFill>
              </a:defRPr>
            </a:lvl5pPr>
          </a:lstStyle>
          <a:p>
            <a:pPr lvl="0"/>
            <a:r>
              <a:rPr lang="fr-FR"/>
              <a:t>Cliquez pour ajouter du texte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numéro de diapositive 5">
            <a:extLst>
              <a:ext uri="{FF2B5EF4-FFF2-40B4-BE49-F238E27FC236}">
                <a16:creationId xmlns:a16="http://schemas.microsoft.com/office/drawing/2014/main" id="{049ACD21-02A9-19AE-1D24-D1B213714DAA}"/>
              </a:ext>
            </a:extLst>
          </p:cNvPr>
          <p:cNvSpPr>
            <a:spLocks noGrp="1"/>
          </p:cNvSpPr>
          <p:nvPr>
            <p:ph type="sldNum" sz="quarter" idx="12"/>
          </p:nvPr>
        </p:nvSpPr>
        <p:spPr/>
        <p:txBody>
          <a:bodyPr/>
          <a:lstStyle>
            <a:lvl1pPr>
              <a:defRPr>
                <a:solidFill>
                  <a:srgbClr val="0E1B27"/>
                </a:solidFill>
              </a:defRPr>
            </a:lvl1pPr>
          </a:lstStyle>
          <a:p>
            <a:fld id="{DB84B996-8456-4092-A10C-FD0DBA2E89F3}" type="slidenum">
              <a:rPr lang="fr-CA" smtClean="0"/>
              <a:pPr/>
              <a:t>‹N°›</a:t>
            </a:fld>
            <a:endParaRPr lang="fr-CA"/>
          </a:p>
        </p:txBody>
      </p:sp>
    </p:spTree>
    <p:extLst>
      <p:ext uri="{BB962C8B-B14F-4D97-AF65-F5344CB8AC3E}">
        <p14:creationId xmlns:p14="http://schemas.microsoft.com/office/powerpoint/2010/main" val="28209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4_Titre et contenu">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132EED4-041C-A281-D3B4-C253680DFC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7778"/>
          <a:stretch/>
        </p:blipFill>
        <p:spPr>
          <a:xfrm>
            <a:off x="0" y="0"/>
            <a:ext cx="12192000" cy="1524000"/>
          </a:xfrm>
          <a:prstGeom prst="rect">
            <a:avLst/>
          </a:prstGeom>
        </p:spPr>
      </p:pic>
      <p:sp>
        <p:nvSpPr>
          <p:cNvPr id="2" name="Titre 1">
            <a:extLst>
              <a:ext uri="{FF2B5EF4-FFF2-40B4-BE49-F238E27FC236}">
                <a16:creationId xmlns:a16="http://schemas.microsoft.com/office/drawing/2014/main" id="{53030A28-513D-3E9B-9A1D-1078BD7E6356}"/>
              </a:ext>
            </a:extLst>
          </p:cNvPr>
          <p:cNvSpPr>
            <a:spLocks noGrp="1"/>
          </p:cNvSpPr>
          <p:nvPr>
            <p:ph type="title" hasCustomPrompt="1"/>
          </p:nvPr>
        </p:nvSpPr>
        <p:spPr>
          <a:xfrm>
            <a:off x="838200" y="81018"/>
            <a:ext cx="10515600" cy="1325563"/>
          </a:xfrm>
        </p:spPr>
        <p:txBody>
          <a:bodyPr/>
          <a:lstStyle>
            <a:lvl1pPr>
              <a:defRPr>
                <a:solidFill>
                  <a:schemeClr val="bg1"/>
                </a:solidFill>
              </a:defRPr>
            </a:lvl1pPr>
          </a:lstStyle>
          <a:p>
            <a:r>
              <a:rPr lang="fr-FR"/>
              <a:t>Cliquez pour ajouter un titre</a:t>
            </a:r>
            <a:endParaRPr lang="fr-CA"/>
          </a:p>
        </p:txBody>
      </p:sp>
      <p:sp>
        <p:nvSpPr>
          <p:cNvPr id="3" name="Espace réservé du contenu 2">
            <a:extLst>
              <a:ext uri="{FF2B5EF4-FFF2-40B4-BE49-F238E27FC236}">
                <a16:creationId xmlns:a16="http://schemas.microsoft.com/office/drawing/2014/main" id="{66E3994B-E441-F31E-65C0-315D315C49BE}"/>
              </a:ext>
            </a:extLst>
          </p:cNvPr>
          <p:cNvSpPr>
            <a:spLocks noGrp="1"/>
          </p:cNvSpPr>
          <p:nvPr>
            <p:ph idx="1" hasCustomPrompt="1"/>
          </p:nvPr>
        </p:nvSpPr>
        <p:spPr>
          <a:solidFill>
            <a:schemeClr val="bg1">
              <a:lumMod val="95000"/>
            </a:schemeClr>
          </a:solidFill>
        </p:spPr>
        <p:txBody>
          <a:bodyPr/>
          <a:lstStyle>
            <a:lvl1pPr>
              <a:defRPr>
                <a:solidFill>
                  <a:srgbClr val="0E1B27"/>
                </a:solidFill>
              </a:defRPr>
            </a:lvl1pPr>
            <a:lvl2pPr>
              <a:defRPr>
                <a:solidFill>
                  <a:srgbClr val="0E1B27"/>
                </a:solidFill>
              </a:defRPr>
            </a:lvl2pPr>
            <a:lvl3pPr>
              <a:defRPr>
                <a:solidFill>
                  <a:srgbClr val="0E1B27"/>
                </a:solidFill>
              </a:defRPr>
            </a:lvl3pPr>
            <a:lvl4pPr>
              <a:defRPr>
                <a:solidFill>
                  <a:srgbClr val="0E1B27"/>
                </a:solidFill>
              </a:defRPr>
            </a:lvl4pPr>
            <a:lvl5pPr>
              <a:defRPr>
                <a:solidFill>
                  <a:srgbClr val="0E1B27"/>
                </a:solidFill>
              </a:defRPr>
            </a:lvl5pPr>
          </a:lstStyle>
          <a:p>
            <a:pPr lvl="0"/>
            <a:r>
              <a:rPr lang="fr-FR"/>
              <a:t>Cliquez pour ajouter du texte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numéro de diapositive 5">
            <a:extLst>
              <a:ext uri="{FF2B5EF4-FFF2-40B4-BE49-F238E27FC236}">
                <a16:creationId xmlns:a16="http://schemas.microsoft.com/office/drawing/2014/main" id="{049ACD21-02A9-19AE-1D24-D1B213714DAA}"/>
              </a:ext>
            </a:extLst>
          </p:cNvPr>
          <p:cNvSpPr>
            <a:spLocks noGrp="1"/>
          </p:cNvSpPr>
          <p:nvPr>
            <p:ph type="sldNum" sz="quarter" idx="12"/>
          </p:nvPr>
        </p:nvSpPr>
        <p:spPr/>
        <p:txBody>
          <a:bodyPr/>
          <a:lstStyle>
            <a:lvl1pPr>
              <a:defRPr>
                <a:solidFill>
                  <a:srgbClr val="0E1B27"/>
                </a:solidFill>
              </a:defRPr>
            </a:lvl1pPr>
          </a:lstStyle>
          <a:p>
            <a:fld id="{DB84B996-8456-4092-A10C-FD0DBA2E89F3}" type="slidenum">
              <a:rPr lang="fr-CA" smtClean="0"/>
              <a:pPr/>
              <a:t>‹N°›</a:t>
            </a:fld>
            <a:endParaRPr lang="fr-CA"/>
          </a:p>
        </p:txBody>
      </p:sp>
    </p:spTree>
    <p:extLst>
      <p:ext uri="{BB962C8B-B14F-4D97-AF65-F5344CB8AC3E}">
        <p14:creationId xmlns:p14="http://schemas.microsoft.com/office/powerpoint/2010/main" val="1961211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0_Titre et contenu">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132EED4-041C-A281-D3B4-C253680DFC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7778"/>
          <a:stretch/>
        </p:blipFill>
        <p:spPr>
          <a:xfrm>
            <a:off x="0" y="0"/>
            <a:ext cx="12192000" cy="1524000"/>
          </a:xfrm>
          <a:prstGeom prst="rect">
            <a:avLst/>
          </a:prstGeom>
        </p:spPr>
      </p:pic>
      <p:sp>
        <p:nvSpPr>
          <p:cNvPr id="2" name="Titre 1">
            <a:extLst>
              <a:ext uri="{FF2B5EF4-FFF2-40B4-BE49-F238E27FC236}">
                <a16:creationId xmlns:a16="http://schemas.microsoft.com/office/drawing/2014/main" id="{53030A28-513D-3E9B-9A1D-1078BD7E6356}"/>
              </a:ext>
            </a:extLst>
          </p:cNvPr>
          <p:cNvSpPr>
            <a:spLocks noGrp="1"/>
          </p:cNvSpPr>
          <p:nvPr>
            <p:ph type="title" hasCustomPrompt="1"/>
          </p:nvPr>
        </p:nvSpPr>
        <p:spPr>
          <a:xfrm>
            <a:off x="838200" y="81018"/>
            <a:ext cx="10515600" cy="1325563"/>
          </a:xfrm>
        </p:spPr>
        <p:txBody>
          <a:bodyPr/>
          <a:lstStyle>
            <a:lvl1pPr>
              <a:defRPr>
                <a:solidFill>
                  <a:schemeClr val="bg1"/>
                </a:solidFill>
              </a:defRPr>
            </a:lvl1pPr>
          </a:lstStyle>
          <a:p>
            <a:r>
              <a:rPr lang="fr-FR"/>
              <a:t>Cliquez pour ajouter un titre</a:t>
            </a:r>
            <a:endParaRPr lang="fr-CA"/>
          </a:p>
        </p:txBody>
      </p:sp>
      <p:sp>
        <p:nvSpPr>
          <p:cNvPr id="3" name="Espace réservé du contenu 2">
            <a:extLst>
              <a:ext uri="{FF2B5EF4-FFF2-40B4-BE49-F238E27FC236}">
                <a16:creationId xmlns:a16="http://schemas.microsoft.com/office/drawing/2014/main" id="{66E3994B-E441-F31E-65C0-315D315C49BE}"/>
              </a:ext>
            </a:extLst>
          </p:cNvPr>
          <p:cNvSpPr>
            <a:spLocks noGrp="1"/>
          </p:cNvSpPr>
          <p:nvPr>
            <p:ph idx="1" hasCustomPrompt="1"/>
          </p:nvPr>
        </p:nvSpPr>
        <p:spPr>
          <a:solidFill>
            <a:srgbClr val="AF1A1D">
              <a:alpha val="7843"/>
            </a:srgbClr>
          </a:solidFill>
        </p:spPr>
        <p:txBody>
          <a:bodyPr/>
          <a:lstStyle>
            <a:lvl1pPr>
              <a:defRPr>
                <a:solidFill>
                  <a:srgbClr val="0E1B27"/>
                </a:solidFill>
              </a:defRPr>
            </a:lvl1pPr>
            <a:lvl2pPr>
              <a:defRPr>
                <a:solidFill>
                  <a:srgbClr val="0E1B27"/>
                </a:solidFill>
              </a:defRPr>
            </a:lvl2pPr>
            <a:lvl3pPr>
              <a:defRPr>
                <a:solidFill>
                  <a:srgbClr val="0E1B27"/>
                </a:solidFill>
              </a:defRPr>
            </a:lvl3pPr>
            <a:lvl4pPr>
              <a:defRPr>
                <a:solidFill>
                  <a:srgbClr val="0E1B27"/>
                </a:solidFill>
              </a:defRPr>
            </a:lvl4pPr>
            <a:lvl5pPr>
              <a:defRPr>
                <a:solidFill>
                  <a:srgbClr val="0E1B27"/>
                </a:solidFill>
              </a:defRPr>
            </a:lvl5pPr>
          </a:lstStyle>
          <a:p>
            <a:pPr lvl="0"/>
            <a:r>
              <a:rPr lang="fr-FR"/>
              <a:t>Cliquez pour ajouter du texte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numéro de diapositive 5">
            <a:extLst>
              <a:ext uri="{FF2B5EF4-FFF2-40B4-BE49-F238E27FC236}">
                <a16:creationId xmlns:a16="http://schemas.microsoft.com/office/drawing/2014/main" id="{049ACD21-02A9-19AE-1D24-D1B213714DAA}"/>
              </a:ext>
            </a:extLst>
          </p:cNvPr>
          <p:cNvSpPr>
            <a:spLocks noGrp="1"/>
          </p:cNvSpPr>
          <p:nvPr>
            <p:ph type="sldNum" sz="quarter" idx="12"/>
          </p:nvPr>
        </p:nvSpPr>
        <p:spPr/>
        <p:txBody>
          <a:bodyPr/>
          <a:lstStyle>
            <a:lvl1pPr>
              <a:defRPr>
                <a:solidFill>
                  <a:srgbClr val="0E1B27"/>
                </a:solidFill>
              </a:defRPr>
            </a:lvl1pPr>
          </a:lstStyle>
          <a:p>
            <a:fld id="{DB84B996-8456-4092-A10C-FD0DBA2E89F3}" type="slidenum">
              <a:rPr lang="fr-CA" smtClean="0"/>
              <a:pPr/>
              <a:t>‹N°›</a:t>
            </a:fld>
            <a:endParaRPr lang="fr-CA"/>
          </a:p>
        </p:txBody>
      </p:sp>
    </p:spTree>
    <p:extLst>
      <p:ext uri="{BB962C8B-B14F-4D97-AF65-F5344CB8AC3E}">
        <p14:creationId xmlns:p14="http://schemas.microsoft.com/office/powerpoint/2010/main" val="187891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5965FBD-2E30-8361-B2E3-D53FCE8404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Ajoutez un titre</a:t>
            </a:r>
          </a:p>
        </p:txBody>
      </p:sp>
      <p:sp>
        <p:nvSpPr>
          <p:cNvPr id="3" name="Espace réservé du texte 2">
            <a:extLst>
              <a:ext uri="{FF2B5EF4-FFF2-40B4-BE49-F238E27FC236}">
                <a16:creationId xmlns:a16="http://schemas.microsoft.com/office/drawing/2014/main" id="{C7073B31-BBED-A30E-01EC-2575BC42D5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ajouter du texte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numéro de diapositive 5">
            <a:extLst>
              <a:ext uri="{FF2B5EF4-FFF2-40B4-BE49-F238E27FC236}">
                <a16:creationId xmlns:a16="http://schemas.microsoft.com/office/drawing/2014/main" id="{0C6EFFF0-D920-3197-9011-5E78AE8940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a:solidFill>
                  <a:srgbClr val="0E1B27"/>
                </a:solidFill>
                <a:latin typeface="Arial Nova" panose="020B0504020202020204" pitchFamily="34" charset="0"/>
              </a:defRPr>
            </a:lvl1pPr>
          </a:lstStyle>
          <a:p>
            <a:fld id="{DB84B996-8456-4092-A10C-FD0DBA2E89F3}" type="slidenum">
              <a:rPr lang="fr-CA" smtClean="0"/>
              <a:pPr/>
              <a:t>‹N°›</a:t>
            </a:fld>
            <a:endParaRPr lang="fr-CA"/>
          </a:p>
        </p:txBody>
      </p:sp>
      <p:pic>
        <p:nvPicPr>
          <p:cNvPr id="5" name="Image 4">
            <a:extLst>
              <a:ext uri="{FF2B5EF4-FFF2-40B4-BE49-F238E27FC236}">
                <a16:creationId xmlns:a16="http://schemas.microsoft.com/office/drawing/2014/main" id="{4E68C72B-1E89-00C1-E333-62959BEC2772}"/>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838200" y="6356350"/>
            <a:ext cx="2264391" cy="188046"/>
          </a:xfrm>
          <a:prstGeom prst="rect">
            <a:avLst/>
          </a:prstGeom>
        </p:spPr>
      </p:pic>
    </p:spTree>
    <p:extLst>
      <p:ext uri="{BB962C8B-B14F-4D97-AF65-F5344CB8AC3E}">
        <p14:creationId xmlns:p14="http://schemas.microsoft.com/office/powerpoint/2010/main" val="4127044152"/>
      </p:ext>
    </p:extLst>
  </p:cSld>
  <p:clrMap bg1="lt1" tx1="dk1" bg2="lt2" tx2="dk2" accent1="accent1" accent2="accent2" accent3="accent3" accent4="accent4" accent5="accent5" accent6="accent6" hlink="hlink" folHlink="folHlink"/>
  <p:sldLayoutIdLst>
    <p:sldLayoutId id="2147483651" r:id="rId1"/>
    <p:sldLayoutId id="2147483667" r:id="rId2"/>
    <p:sldLayoutId id="2147483696" r:id="rId3"/>
    <p:sldLayoutId id="2147483669" r:id="rId4"/>
    <p:sldLayoutId id="2147483685" r:id="rId5"/>
    <p:sldLayoutId id="2147483684" r:id="rId6"/>
    <p:sldLayoutId id="2147483672" r:id="rId7"/>
    <p:sldLayoutId id="2147483686" r:id="rId8"/>
    <p:sldLayoutId id="2147483677" r:id="rId9"/>
    <p:sldLayoutId id="2147483663" r:id="rId10"/>
    <p:sldLayoutId id="2147483681" r:id="rId11"/>
    <p:sldLayoutId id="2147483654" r:id="rId12"/>
    <p:sldLayoutId id="2147483698" r:id="rId13"/>
    <p:sldLayoutId id="2147483699" r:id="rId14"/>
    <p:sldLayoutId id="2147483652" r:id="rId15"/>
    <p:sldLayoutId id="2147483653" r:id="rId16"/>
    <p:sldLayoutId id="2147483656" r:id="rId17"/>
    <p:sldLayoutId id="2147483657" r:id="rId18"/>
    <p:sldLayoutId id="2147483658" r:id="rId19"/>
    <p:sldLayoutId id="2147483659" r:id="rId20"/>
    <p:sldLayoutId id="2147483660" r:id="rId21"/>
    <p:sldLayoutId id="2147483709" r:id="rId22"/>
  </p:sldLayoutIdLst>
  <p:hf hdr="0" ftr="0" dt="0"/>
  <p:txStyles>
    <p:titleStyle>
      <a:lvl1pPr algn="l" defTabSz="914400" rtl="0" eaLnBrk="1" latinLnBrk="0" hangingPunct="1">
        <a:lnSpc>
          <a:spcPct val="90000"/>
        </a:lnSpc>
        <a:spcBef>
          <a:spcPct val="0"/>
        </a:spcBef>
        <a:buNone/>
        <a:defRPr sz="4400" kern="1200">
          <a:solidFill>
            <a:srgbClr val="0E1B27"/>
          </a:solidFill>
          <a:latin typeface="Arial Nova"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E1B27"/>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E1B27"/>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E1B27"/>
          </a:solidFill>
          <a:latin typeface="Arial Nova"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E1B27"/>
          </a:solidFill>
          <a:latin typeface="Arial Nova"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E1B27"/>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5965FBD-2E30-8361-B2E3-D53FCE8404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Ajoutez un titre</a:t>
            </a:r>
          </a:p>
        </p:txBody>
      </p:sp>
      <p:sp>
        <p:nvSpPr>
          <p:cNvPr id="3" name="Espace réservé du texte 2">
            <a:extLst>
              <a:ext uri="{FF2B5EF4-FFF2-40B4-BE49-F238E27FC236}">
                <a16:creationId xmlns:a16="http://schemas.microsoft.com/office/drawing/2014/main" id="{C7073B31-BBED-A30E-01EC-2575BC42D5D8}"/>
              </a:ext>
            </a:extLst>
          </p:cNvPr>
          <p:cNvSpPr>
            <a:spLocks noGrp="1" noRot="1" noMove="1" noResize="1" noEditPoints="1" noAdjustHandles="1" noChangeArrowheads="1" noChangeShapeType="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r-FR"/>
              <a:t>Cliquez ajouter du texte</a:t>
            </a:r>
          </a:p>
          <a:p>
            <a:pPr lvl="1"/>
            <a:r>
              <a:rPr lang="fr-FR"/>
              <a:t>Premier niveau</a:t>
            </a:r>
          </a:p>
          <a:p>
            <a:pPr lvl="2"/>
            <a:r>
              <a:rPr lang="fr-FR"/>
              <a:t>Deuxième niveau</a:t>
            </a:r>
          </a:p>
          <a:p>
            <a:pPr lvl="3"/>
            <a:r>
              <a:rPr lang="fr-FR"/>
              <a:t>Troisième niveau</a:t>
            </a:r>
          </a:p>
          <a:p>
            <a:pPr lvl="4"/>
            <a:r>
              <a:rPr lang="fr-FR"/>
              <a:t>Quatrième niveau</a:t>
            </a:r>
            <a:endParaRPr lang="fr-CA"/>
          </a:p>
        </p:txBody>
      </p:sp>
      <p:sp>
        <p:nvSpPr>
          <p:cNvPr id="6" name="Espace réservé du numéro de diapositive 5">
            <a:extLst>
              <a:ext uri="{FF2B5EF4-FFF2-40B4-BE49-F238E27FC236}">
                <a16:creationId xmlns:a16="http://schemas.microsoft.com/office/drawing/2014/main" id="{0C6EFFF0-D920-3197-9011-5E78AE894031}"/>
              </a:ext>
            </a:extLst>
          </p:cNvPr>
          <p:cNvSpPr>
            <a:spLocks noGrp="1"/>
          </p:cNvSpPr>
          <p:nvPr>
            <p:ph type="sldNum" sz="quarter" idx="4"/>
          </p:nvPr>
        </p:nvSpPr>
        <p:spPr>
          <a:xfrm>
            <a:off x="9042073" y="6356350"/>
            <a:ext cx="2743200" cy="365125"/>
          </a:xfrm>
          <a:prstGeom prst="rect">
            <a:avLst/>
          </a:prstGeom>
        </p:spPr>
        <p:txBody>
          <a:bodyPr vert="horz" lIns="91440" tIns="45720" rIns="91440" bIns="45720" rtlCol="0" anchor="ctr"/>
          <a:lstStyle>
            <a:lvl1pPr algn="r">
              <a:defRPr sz="1100">
                <a:solidFill>
                  <a:srgbClr val="0E1B27"/>
                </a:solidFill>
                <a:latin typeface="Arial Nova" panose="020B0504020202020204" pitchFamily="34" charset="0"/>
              </a:defRPr>
            </a:lvl1pPr>
          </a:lstStyle>
          <a:p>
            <a:fld id="{DB84B996-8456-4092-A10C-FD0DBA2E89F3}" type="slidenum">
              <a:rPr lang="fr-CA" smtClean="0"/>
              <a:pPr/>
              <a:t>‹N°›</a:t>
            </a:fld>
            <a:endParaRPr lang="fr-CA"/>
          </a:p>
        </p:txBody>
      </p:sp>
      <p:pic>
        <p:nvPicPr>
          <p:cNvPr id="7" name="Image 6">
            <a:extLst>
              <a:ext uri="{FF2B5EF4-FFF2-40B4-BE49-F238E27FC236}">
                <a16:creationId xmlns:a16="http://schemas.microsoft.com/office/drawing/2014/main" id="{861AEB1F-0458-30C4-64DC-A7679D8B5079}"/>
              </a:ext>
            </a:extLst>
          </p:cNvPr>
          <p:cNvPicPr>
            <a:picLocks noChangeAspect="1"/>
          </p:cNvPicPr>
          <p:nvPr userDrawn="1"/>
        </p:nvPicPr>
        <p:blipFill>
          <a:blip r:embed="rId9"/>
          <a:stretch>
            <a:fillRect/>
          </a:stretch>
        </p:blipFill>
        <p:spPr>
          <a:xfrm>
            <a:off x="9089400" y="6262943"/>
            <a:ext cx="2264400" cy="186813"/>
          </a:xfrm>
          <a:prstGeom prst="rect">
            <a:avLst/>
          </a:prstGeom>
        </p:spPr>
      </p:pic>
    </p:spTree>
    <p:extLst>
      <p:ext uri="{BB962C8B-B14F-4D97-AF65-F5344CB8AC3E}">
        <p14:creationId xmlns:p14="http://schemas.microsoft.com/office/powerpoint/2010/main" val="149951862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hf hdr="0" ftr="0" dt="0"/>
  <p:txStyles>
    <p:titleStyle>
      <a:lvl1pPr algn="l" defTabSz="914400" rtl="0" eaLnBrk="1" latinLnBrk="0" hangingPunct="1">
        <a:lnSpc>
          <a:spcPct val="90000"/>
        </a:lnSpc>
        <a:spcBef>
          <a:spcPct val="0"/>
        </a:spcBef>
        <a:buNone/>
        <a:defRPr sz="4000" b="1" kern="1200">
          <a:solidFill>
            <a:srgbClr val="0E1B27"/>
          </a:solidFill>
          <a:latin typeface="Arial Nova" panose="020B0504020202020204" pitchFamily="34"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800" b="0" kern="1200">
          <a:solidFill>
            <a:srgbClr val="0E1B27"/>
          </a:solidFill>
          <a:latin typeface="Arial Nova" panose="020B0504020202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0E1B27"/>
          </a:solidFill>
          <a:latin typeface="Arial Nova" panose="020B050402020202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0E1B27"/>
          </a:solidFill>
          <a:latin typeface="Arial Nova" panose="020B050402020202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0E1B27"/>
          </a:solidFill>
          <a:latin typeface="Arial Nova" panose="020B050402020202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rgbClr val="0E1B27"/>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frqnet.frq.gouv.qc.ca/researchPortal/faces/jsp/login/login.xhtml?lang=FR&amp;site=null" TargetMode="External"/><Relationship Id="rId2" Type="http://schemas.openxmlformats.org/officeDocument/2006/relationships/hyperlink" Target="https://frq.gouv.qc.ca/regles-generales-communes/" TargetMode="External"/><Relationship Id="rId1" Type="http://schemas.openxmlformats.org/officeDocument/2006/relationships/slideLayout" Target="../slideLayouts/slideLayout4.xml"/><Relationship Id="rId4" Type="http://schemas.openxmlformats.org/officeDocument/2006/relationships/hyperlink" Target="mailto:bernard.vandal@frq.gouv.qc.ca"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bernard.vandal@frq.gouv.qc.ca" TargetMode="External"/><Relationship Id="rId2" Type="http://schemas.openxmlformats.org/officeDocument/2006/relationships/hyperlink" Target="https://frq.gouv.qc.ca/programme/secteur-societe-et-culture-soutien-aux-equipes-de-recherche-se-2025-2026/" TargetMode="External"/><Relationship Id="rId1" Type="http://schemas.openxmlformats.org/officeDocument/2006/relationships/slideLayout" Target="../slideLayouts/slideLayout4.xml"/><Relationship Id="rId4" Type="http://schemas.openxmlformats.org/officeDocument/2006/relationships/hyperlink" Target="mailto:Lucie.bontan@frq.gouv.qc.c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frq.gouv.qc.ca/regles-generales-communes/"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frqnet.frq.gouv.qc.ca/researchPortal/faces/jsp/login/login.xhtml?lang=FR&amp;site=null" TargetMode="Externa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33B4B3-5ACB-DACF-55D1-10F6E734DDBC}"/>
              </a:ext>
            </a:extLst>
          </p:cNvPr>
          <p:cNvSpPr>
            <a:spLocks noGrp="1"/>
          </p:cNvSpPr>
          <p:nvPr>
            <p:ph type="title"/>
          </p:nvPr>
        </p:nvSpPr>
        <p:spPr>
          <a:xfrm>
            <a:off x="882502" y="2491058"/>
            <a:ext cx="10769009" cy="1325563"/>
          </a:xfrm>
        </p:spPr>
        <p:txBody>
          <a:bodyPr>
            <a:normAutofit/>
          </a:bodyPr>
          <a:lstStyle/>
          <a:p>
            <a:r>
              <a:rPr lang="fr-CA" sz="4400" b="1" i="1" cap="none" spc="0">
                <a:ln w="0"/>
                <a:effectLst>
                  <a:outerShdw blurRad="38100" dist="19050" dir="2700000" algn="tl" rotWithShape="0">
                    <a:schemeClr val="dk1">
                      <a:alpha val="40000"/>
                    </a:schemeClr>
                  </a:outerShdw>
                </a:effectLst>
                <a:latin typeface="Aptos" panose="020B0004020202020204" pitchFamily="34" charset="0"/>
                <a:cs typeface="Calibri"/>
              </a:rPr>
              <a:t>Soutien aux équipes de recherche</a:t>
            </a:r>
            <a:br>
              <a:rPr lang="fr-CA" sz="4400" b="1" i="1">
                <a:ln w="0"/>
                <a:solidFill>
                  <a:srgbClr val="C00000"/>
                </a:solidFill>
                <a:effectLst>
                  <a:outerShdw blurRad="38100" dist="19050" dir="2700000" algn="tl" rotWithShape="0">
                    <a:schemeClr val="dk1">
                      <a:alpha val="40000"/>
                    </a:schemeClr>
                  </a:outerShdw>
                </a:effectLst>
                <a:latin typeface="Aptos" panose="020B0004020202020204" pitchFamily="34" charset="0"/>
                <a:cs typeface="Calibri"/>
              </a:rPr>
            </a:br>
            <a:r>
              <a:rPr lang="fr-CA" sz="4400" b="1" i="1">
                <a:ln w="0"/>
                <a:solidFill>
                  <a:srgbClr val="C00000"/>
                </a:solidFill>
                <a:effectLst>
                  <a:outerShdw blurRad="38100" dist="19050" dir="2700000" algn="tl" rotWithShape="0">
                    <a:schemeClr val="dk1">
                      <a:alpha val="40000"/>
                    </a:schemeClr>
                  </a:outerShdw>
                </a:effectLst>
                <a:latin typeface="Aptos" panose="020B0004020202020204" pitchFamily="34" charset="0"/>
                <a:cs typeface="Calibri"/>
              </a:rPr>
              <a:t>Automne 2024 (année financière 2025-26)</a:t>
            </a:r>
            <a:endParaRPr lang="fr-CA"/>
          </a:p>
        </p:txBody>
      </p:sp>
    </p:spTree>
    <p:extLst>
      <p:ext uri="{BB962C8B-B14F-4D97-AF65-F5344CB8AC3E}">
        <p14:creationId xmlns:p14="http://schemas.microsoft.com/office/powerpoint/2010/main" val="1438563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ACC4EE-E8EB-EA75-7F75-E931189F6174}"/>
              </a:ext>
            </a:extLst>
          </p:cNvPr>
          <p:cNvSpPr>
            <a:spLocks noGrp="1"/>
          </p:cNvSpPr>
          <p:nvPr>
            <p:ph type="title"/>
          </p:nvPr>
        </p:nvSpPr>
        <p:spPr/>
        <p:txBody>
          <a:bodyPr/>
          <a:lstStyle/>
          <a:p>
            <a:r>
              <a:rPr lang="en-US">
                <a:latin typeface="Aptos" panose="020B0004020202020204" pitchFamily="34" charset="0"/>
              </a:rPr>
              <a:t>Soutien aux équipes de recherche</a:t>
            </a:r>
          </a:p>
        </p:txBody>
      </p:sp>
      <p:sp>
        <p:nvSpPr>
          <p:cNvPr id="4" name="Espace réservé du numéro de diapositive 3">
            <a:extLst>
              <a:ext uri="{FF2B5EF4-FFF2-40B4-BE49-F238E27FC236}">
                <a16:creationId xmlns:a16="http://schemas.microsoft.com/office/drawing/2014/main" id="{D1CE708B-442D-B16C-5E63-2A0685F8660F}"/>
              </a:ext>
            </a:extLst>
          </p:cNvPr>
          <p:cNvSpPr>
            <a:spLocks noGrp="1"/>
          </p:cNvSpPr>
          <p:nvPr>
            <p:ph type="sldNum" sz="quarter" idx="12"/>
          </p:nvPr>
        </p:nvSpPr>
        <p:spPr/>
        <p:txBody>
          <a:bodyPr/>
          <a:lstStyle/>
          <a:p>
            <a:fld id="{DB84B996-8456-4092-A10C-FD0DBA2E89F3}" type="slidenum">
              <a:rPr lang="fr-CA" smtClean="0"/>
              <a:pPr/>
              <a:t>10</a:t>
            </a:fld>
            <a:endParaRPr lang="fr-CA"/>
          </a:p>
        </p:txBody>
      </p:sp>
      <p:pic>
        <p:nvPicPr>
          <p:cNvPr id="5122" name="Picture 2">
            <a:extLst>
              <a:ext uri="{FF2B5EF4-FFF2-40B4-BE49-F238E27FC236}">
                <a16:creationId xmlns:a16="http://schemas.microsoft.com/office/drawing/2014/main" id="{D59A3B6B-DB9B-4CE9-75A4-F0876E058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809" y="1742615"/>
            <a:ext cx="6838381" cy="4277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015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ACC4EE-E8EB-EA75-7F75-E931189F6174}"/>
              </a:ext>
            </a:extLst>
          </p:cNvPr>
          <p:cNvSpPr>
            <a:spLocks noGrp="1"/>
          </p:cNvSpPr>
          <p:nvPr>
            <p:ph type="title"/>
          </p:nvPr>
        </p:nvSpPr>
        <p:spPr/>
        <p:txBody>
          <a:bodyPr/>
          <a:lstStyle/>
          <a:p>
            <a:r>
              <a:rPr lang="en-US">
                <a:latin typeface="Aptos" panose="020B0004020202020204" pitchFamily="34" charset="0"/>
              </a:rPr>
              <a:t>Soutien aux équipes de recherche</a:t>
            </a:r>
          </a:p>
        </p:txBody>
      </p:sp>
      <p:sp>
        <p:nvSpPr>
          <p:cNvPr id="3" name="Espace réservé du contenu 2">
            <a:extLst>
              <a:ext uri="{FF2B5EF4-FFF2-40B4-BE49-F238E27FC236}">
                <a16:creationId xmlns:a16="http://schemas.microsoft.com/office/drawing/2014/main" id="{1411507C-CB70-D3B4-AF4F-EB97B49AE81F}"/>
              </a:ext>
            </a:extLst>
          </p:cNvPr>
          <p:cNvSpPr>
            <a:spLocks noGrp="1"/>
          </p:cNvSpPr>
          <p:nvPr>
            <p:ph idx="1"/>
          </p:nvPr>
        </p:nvSpPr>
        <p:spPr>
          <a:xfrm>
            <a:off x="838200" y="1825624"/>
            <a:ext cx="10515600" cy="4028614"/>
          </a:xfrm>
        </p:spPr>
        <p:txBody>
          <a:bodyPr vert="horz" lIns="91440" tIns="45720" rIns="91440" bIns="45720" rtlCol="0" anchor="t">
            <a:noAutofit/>
          </a:bodyPr>
          <a:lstStyle/>
          <a:p>
            <a:pPr marL="0" indent="0" algn="just">
              <a:lnSpc>
                <a:spcPct val="100000"/>
              </a:lnSpc>
              <a:buNone/>
            </a:pPr>
            <a:r>
              <a:rPr lang="fr-FR" sz="2000" b="1">
                <a:latin typeface="Aptos" panose="020B0004020202020204" pitchFamily="34" charset="0"/>
                <a:ea typeface="Cambria"/>
              </a:rPr>
              <a:t>Critères d’évaluation - Programmation scientifique  (nouvelles équipes)</a:t>
            </a:r>
          </a:p>
          <a:p>
            <a:pPr marL="0" indent="0" algn="just">
              <a:lnSpc>
                <a:spcPct val="100000"/>
              </a:lnSpc>
              <a:buNone/>
            </a:pPr>
            <a:endParaRPr lang="fr-FR" sz="800" b="1">
              <a:latin typeface="Aptos" panose="020B0004020202020204" pitchFamily="34" charset="0"/>
              <a:ea typeface="Cambria"/>
            </a:endParaRPr>
          </a:p>
          <a:p>
            <a:pPr marL="342900" indent="-342900">
              <a:buFont typeface="Symbol" panose="05050102010706020507" pitchFamily="18" charset="2"/>
              <a:buChar char=""/>
            </a:pPr>
            <a:r>
              <a:rPr lang="fr-FR" sz="1600" kern="100">
                <a:effectLst/>
                <a:latin typeface="Aptos" panose="020B0004020202020204" pitchFamily="34" charset="0"/>
                <a:ea typeface="Aptos" panose="020B0004020202020204" pitchFamily="34" charset="0"/>
                <a:cs typeface="Times New Roman" panose="02020603050405020304" pitchFamily="18" charset="0"/>
              </a:rPr>
              <a:t>Potentiel d’avancement des connaissances et d’innovation (sociale, économique, technologique, culturelle, esthétique, etc.) </a:t>
            </a:r>
          </a:p>
          <a:p>
            <a:pPr marL="342900" indent="-342900" algn="just">
              <a:buFont typeface="Symbol" panose="05050102010706020507" pitchFamily="18" charset="2"/>
              <a:buChar char=""/>
            </a:pPr>
            <a:r>
              <a:rPr lang="fr-FR" sz="1600" kern="100">
                <a:effectLst/>
                <a:latin typeface="Aptos" panose="020B0004020202020204" pitchFamily="34" charset="0"/>
                <a:ea typeface="Aptos" panose="020B0004020202020204" pitchFamily="34" charset="0"/>
                <a:cs typeface="Times New Roman" panose="02020603050405020304" pitchFamily="18" charset="0"/>
              </a:rPr>
              <a:t>Pertinence du découpage des axes de la programmation scientifique et cohérence, au sein des axes, entre les objectifs poursuivis et les projets en cours et à venir</a:t>
            </a:r>
            <a:endParaRPr lang="fr-CA" sz="16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l">
              <a:buFont typeface="Symbol" panose="05050102010706020507" pitchFamily="18" charset="2"/>
              <a:buChar char=""/>
            </a:pPr>
            <a:r>
              <a:rPr lang="fr-FR" sz="1600" kern="100">
                <a:effectLst/>
                <a:latin typeface="Aptos" panose="020B0004020202020204" pitchFamily="34" charset="0"/>
                <a:ea typeface="Aptos" panose="020B0004020202020204" pitchFamily="34" charset="0"/>
                <a:cs typeface="Times New Roman" panose="02020603050405020304" pitchFamily="18" charset="0"/>
              </a:rPr>
              <a:t>Pertinence de l’appareillage théorique et conceptuel, ainsi que des approches méthodologiques</a:t>
            </a:r>
            <a:endParaRPr lang="fr-CA" sz="16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l">
              <a:buFont typeface="Symbol" panose="05050102010706020507" pitchFamily="18" charset="2"/>
              <a:buChar char=""/>
            </a:pPr>
            <a:r>
              <a:rPr lang="fr-FR" sz="1600" kern="100">
                <a:effectLst/>
                <a:latin typeface="Aptos" panose="020B0004020202020204" pitchFamily="34" charset="0"/>
                <a:ea typeface="Aptos" panose="020B0004020202020204" pitchFamily="34" charset="0"/>
                <a:cs typeface="Times New Roman" panose="02020603050405020304" pitchFamily="18" charset="0"/>
              </a:rPr>
              <a:t>Qualité des activités scientifiques et de mobilisation des connaissances anticipées</a:t>
            </a:r>
            <a:endParaRPr lang="fr-CA" sz="16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l">
              <a:buFont typeface="Symbol" panose="05050102010706020507" pitchFamily="18" charset="2"/>
              <a:buChar char=""/>
            </a:pPr>
            <a:r>
              <a:rPr lang="fr-FR" sz="1600" kern="100">
                <a:effectLst/>
                <a:highlight>
                  <a:srgbClr val="FFFF00"/>
                </a:highlight>
                <a:latin typeface="Aptos" panose="020B0004020202020204" pitchFamily="34" charset="0"/>
                <a:ea typeface="Aptos" panose="020B0004020202020204" pitchFamily="34" charset="0"/>
                <a:cs typeface="Times New Roman" panose="02020603050405020304" pitchFamily="18" charset="0"/>
              </a:rPr>
              <a:t>Réalisme du calendrier de déploiement et arrimage avec le budget demandé*</a:t>
            </a:r>
            <a:endParaRPr lang="fr-CA" sz="1600" kern="100">
              <a:highlight>
                <a:srgbClr val="FFFF00"/>
              </a:highlight>
              <a:latin typeface="Aptos" panose="020B0004020202020204" pitchFamily="34" charset="0"/>
              <a:ea typeface="Aptos" panose="020B0004020202020204" pitchFamily="34" charset="0"/>
              <a:cs typeface="Times New Roman" panose="02020603050405020304" pitchFamily="18" charset="0"/>
            </a:endParaRPr>
          </a:p>
          <a:p>
            <a:pPr marL="342900" lvl="0" indent="-342900" algn="l">
              <a:buFont typeface="Symbol" panose="05050102010706020507" pitchFamily="18" charset="2"/>
              <a:buChar char=""/>
            </a:pPr>
            <a:endParaRPr lang="fr-CA" sz="1400" kern="100">
              <a:effectLst/>
              <a:latin typeface="Aptos" panose="020B0004020202020204" pitchFamily="34" charset="0"/>
              <a:ea typeface="Aptos" panose="020B0004020202020204" pitchFamily="34" charset="0"/>
              <a:cs typeface="Times New Roman" panose="02020603050405020304" pitchFamily="18" charset="0"/>
            </a:endParaRPr>
          </a:p>
          <a:p>
            <a:pPr marL="0" lvl="0" indent="0" algn="l">
              <a:buNone/>
            </a:pPr>
            <a:r>
              <a:rPr lang="fr-FR" sz="1400" kern="100">
                <a:effectLst/>
                <a:latin typeface="Aptos" panose="020B0004020202020204" pitchFamily="34" charset="0"/>
                <a:ea typeface="Aptos" panose="020B0004020202020204" pitchFamily="34" charset="0"/>
                <a:cs typeface="Times New Roman" panose="02020603050405020304" pitchFamily="18" charset="0"/>
              </a:rPr>
              <a:t>*</a:t>
            </a:r>
            <a:r>
              <a:rPr lang="fr-FR" sz="1400" kern="100">
                <a:effectLst/>
                <a:latin typeface="Aptos" panose="020B0004020202020204" pitchFamily="34" charset="0"/>
                <a:ea typeface="Times New Roman" panose="02020603050405020304" pitchFamily="18" charset="0"/>
                <a:cs typeface="Times New Roman" panose="02020603050405020304" pitchFamily="18" charset="0"/>
              </a:rPr>
              <a:t> </a:t>
            </a:r>
            <a:r>
              <a:rPr lang="fr-FR" sz="1400" i="1" kern="100">
                <a:effectLst/>
                <a:latin typeface="Aptos" panose="020B0004020202020204" pitchFamily="34" charset="0"/>
                <a:ea typeface="Aptos" panose="020B0004020202020204" pitchFamily="34" charset="0"/>
                <a:cs typeface="Times New Roman" panose="02020603050405020304" pitchFamily="18" charset="0"/>
              </a:rPr>
              <a:t>L'évaluation du réalisme des prévisions budgétaires s'appuie sur les éléments présentés dans la section </a:t>
            </a:r>
            <a:r>
              <a:rPr lang="fr-FR" sz="1400" i="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Budget</a:t>
            </a:r>
            <a:r>
              <a:rPr lang="fr-FR" sz="1400" i="1" kern="100">
                <a:effectLst/>
                <a:latin typeface="Aptos" panose="020B0004020202020204" pitchFamily="34" charset="0"/>
                <a:ea typeface="Aptos" panose="020B0004020202020204" pitchFamily="34" charset="0"/>
                <a:cs typeface="Times New Roman" panose="02020603050405020304" pitchFamily="18" charset="0"/>
              </a:rPr>
              <a:t> du formulaire.</a:t>
            </a:r>
            <a:r>
              <a:rPr lang="fr-FR" sz="1400" kern="100">
                <a:effectLst/>
                <a:latin typeface="Aptos" panose="020B0004020202020204" pitchFamily="34" charset="0"/>
                <a:ea typeface="Aptos" panose="020B0004020202020204" pitchFamily="34" charset="0"/>
                <a:cs typeface="Times New Roman" panose="02020603050405020304" pitchFamily="18" charset="0"/>
              </a:rPr>
              <a:t> </a:t>
            </a:r>
            <a:endParaRPr lang="fr-CA" sz="1400" kern="100">
              <a:effectLst/>
              <a:latin typeface="Aptos" panose="020B0004020202020204" pitchFamily="34" charset="0"/>
              <a:ea typeface="Aptos" panose="020B0004020202020204" pitchFamily="34" charset="0"/>
              <a:cs typeface="Times New Roman" panose="02020603050405020304" pitchFamily="18" charset="0"/>
            </a:endParaRPr>
          </a:p>
          <a:p>
            <a:pPr marL="0" indent="0" algn="just">
              <a:lnSpc>
                <a:spcPct val="100000"/>
              </a:lnSpc>
              <a:buNone/>
            </a:pPr>
            <a:r>
              <a:rPr lang="fr-FR" sz="2000" b="1">
                <a:latin typeface="Aptos" panose="020B0004020202020204" pitchFamily="34" charset="0"/>
                <a:ea typeface="Cambria"/>
              </a:rPr>
              <a:t>	</a:t>
            </a:r>
          </a:p>
        </p:txBody>
      </p:sp>
      <p:sp>
        <p:nvSpPr>
          <p:cNvPr id="4" name="Espace réservé du numéro de diapositive 3">
            <a:extLst>
              <a:ext uri="{FF2B5EF4-FFF2-40B4-BE49-F238E27FC236}">
                <a16:creationId xmlns:a16="http://schemas.microsoft.com/office/drawing/2014/main" id="{D1CE708B-442D-B16C-5E63-2A0685F8660F}"/>
              </a:ext>
            </a:extLst>
          </p:cNvPr>
          <p:cNvSpPr>
            <a:spLocks noGrp="1"/>
          </p:cNvSpPr>
          <p:nvPr>
            <p:ph type="sldNum" sz="quarter" idx="12"/>
          </p:nvPr>
        </p:nvSpPr>
        <p:spPr/>
        <p:txBody>
          <a:bodyPr/>
          <a:lstStyle/>
          <a:p>
            <a:fld id="{DB84B996-8456-4092-A10C-FD0DBA2E89F3}" type="slidenum">
              <a:rPr lang="fr-CA" smtClean="0"/>
              <a:pPr/>
              <a:t>11</a:t>
            </a:fld>
            <a:endParaRPr lang="fr-CA"/>
          </a:p>
        </p:txBody>
      </p:sp>
    </p:spTree>
    <p:extLst>
      <p:ext uri="{BB962C8B-B14F-4D97-AF65-F5344CB8AC3E}">
        <p14:creationId xmlns:p14="http://schemas.microsoft.com/office/powerpoint/2010/main" val="1705344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ACC4EE-E8EB-EA75-7F75-E931189F6174}"/>
              </a:ext>
            </a:extLst>
          </p:cNvPr>
          <p:cNvSpPr>
            <a:spLocks noGrp="1"/>
          </p:cNvSpPr>
          <p:nvPr>
            <p:ph type="title"/>
          </p:nvPr>
        </p:nvSpPr>
        <p:spPr/>
        <p:txBody>
          <a:bodyPr/>
          <a:lstStyle/>
          <a:p>
            <a:r>
              <a:rPr lang="en-US">
                <a:latin typeface="Aptos" panose="020B0004020202020204" pitchFamily="34" charset="0"/>
              </a:rPr>
              <a:t>Soutien aux équipes de recherche</a:t>
            </a:r>
          </a:p>
        </p:txBody>
      </p:sp>
      <p:sp>
        <p:nvSpPr>
          <p:cNvPr id="3" name="Espace réservé du contenu 2">
            <a:extLst>
              <a:ext uri="{FF2B5EF4-FFF2-40B4-BE49-F238E27FC236}">
                <a16:creationId xmlns:a16="http://schemas.microsoft.com/office/drawing/2014/main" id="{1411507C-CB70-D3B4-AF4F-EB97B49AE81F}"/>
              </a:ext>
            </a:extLst>
          </p:cNvPr>
          <p:cNvSpPr>
            <a:spLocks noGrp="1"/>
          </p:cNvSpPr>
          <p:nvPr>
            <p:ph idx="1"/>
          </p:nvPr>
        </p:nvSpPr>
        <p:spPr>
          <a:xfrm>
            <a:off x="838200" y="1825624"/>
            <a:ext cx="10515600" cy="4028614"/>
          </a:xfrm>
        </p:spPr>
        <p:txBody>
          <a:bodyPr vert="horz" lIns="91440" tIns="45720" rIns="91440" bIns="45720" rtlCol="0" anchor="t">
            <a:noAutofit/>
          </a:bodyPr>
          <a:lstStyle/>
          <a:p>
            <a:pPr marL="0" indent="0">
              <a:lnSpc>
                <a:spcPct val="100000"/>
              </a:lnSpc>
              <a:buNone/>
            </a:pPr>
            <a:r>
              <a:rPr lang="fr-FR" sz="2000" b="1">
                <a:latin typeface="Aptos" panose="020B0004020202020204" pitchFamily="34" charset="0"/>
                <a:ea typeface="Cambria"/>
              </a:rPr>
              <a:t>Critères d’évaluation - Programmation scientifique  (équipes en renouvellement)</a:t>
            </a:r>
          </a:p>
          <a:p>
            <a:pPr marL="0" indent="0" algn="just">
              <a:lnSpc>
                <a:spcPct val="100000"/>
              </a:lnSpc>
              <a:buNone/>
            </a:pPr>
            <a:endParaRPr lang="fr-FR" sz="800" b="1">
              <a:latin typeface="Aptos" panose="020B0004020202020204" pitchFamily="34" charset="0"/>
              <a:ea typeface="Cambria"/>
            </a:endParaRPr>
          </a:p>
          <a:p>
            <a:pPr marL="342900" lvl="0" indent="-342900" algn="just">
              <a:buFont typeface="Symbol" panose="05050102010706020507" pitchFamily="18" charset="2"/>
              <a:buChar char=""/>
            </a:pPr>
            <a:r>
              <a:rPr lang="fr-FR" sz="1600" kern="100">
                <a:effectLst/>
                <a:latin typeface="Aptos" panose="020B0004020202020204" pitchFamily="34" charset="0"/>
                <a:ea typeface="Aptos" panose="020B0004020202020204" pitchFamily="34" charset="0"/>
                <a:cs typeface="Times New Roman" panose="02020603050405020304" pitchFamily="18" charset="0"/>
              </a:rPr>
              <a:t>Valeur ajoutée de la programmation scientifique proposée en regard de celle financée antérieurement (évolution de la thématique, de l’appareillage théorique et conceptuel, des approches méthodologiques, du découpage de la programmation scientifique en axes, etc.)</a:t>
            </a:r>
            <a:endParaRPr lang="fr-CA" sz="16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l">
              <a:buFont typeface="Symbol" panose="05050102010706020507" pitchFamily="18" charset="2"/>
              <a:buChar char=""/>
            </a:pPr>
            <a:r>
              <a:rPr lang="fr-FR" sz="1600" kern="100">
                <a:effectLst/>
                <a:latin typeface="Aptos" panose="020B0004020202020204" pitchFamily="34" charset="0"/>
                <a:ea typeface="Aptos" panose="020B0004020202020204" pitchFamily="34" charset="0"/>
                <a:cs typeface="Times New Roman" panose="02020603050405020304" pitchFamily="18" charset="0"/>
              </a:rPr>
              <a:t>Potentiel d’avancement des connaissances et d’innovation (sociale, économique, technologique, culturelle, esthétique, etc.)</a:t>
            </a:r>
            <a:endParaRPr lang="fr-CA" sz="16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l">
              <a:buFont typeface="Symbol" panose="05050102010706020507" pitchFamily="18" charset="2"/>
              <a:buChar char=""/>
            </a:pPr>
            <a:r>
              <a:rPr lang="fr-FR" sz="1600" kern="100">
                <a:effectLst/>
                <a:latin typeface="Aptos" panose="020B0004020202020204" pitchFamily="34" charset="0"/>
                <a:ea typeface="Aptos" panose="020B0004020202020204" pitchFamily="34" charset="0"/>
                <a:cs typeface="Times New Roman" panose="02020603050405020304" pitchFamily="18" charset="0"/>
              </a:rPr>
              <a:t>Cohérence, au sein des axes, entre les objectifs poursuivis et les projets en cours et à venir</a:t>
            </a:r>
            <a:endParaRPr lang="fr-CA" sz="16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l">
              <a:buFont typeface="Symbol" panose="05050102010706020507" pitchFamily="18" charset="2"/>
              <a:buChar char=""/>
            </a:pPr>
            <a:r>
              <a:rPr lang="fr-FR" sz="1600" kern="100">
                <a:effectLst/>
                <a:latin typeface="Aptos" panose="020B0004020202020204" pitchFamily="34" charset="0"/>
                <a:ea typeface="Aptos" panose="020B0004020202020204" pitchFamily="34" charset="0"/>
                <a:cs typeface="Times New Roman" panose="02020603050405020304" pitchFamily="18" charset="0"/>
              </a:rPr>
              <a:t>Qualité des activités scientifiques et de mobilisation des connaissances anticipées</a:t>
            </a:r>
            <a:endParaRPr lang="fr-CA" sz="16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l">
              <a:buFont typeface="Symbol" panose="05050102010706020507" pitchFamily="18" charset="2"/>
              <a:buChar char=""/>
            </a:pPr>
            <a:r>
              <a:rPr lang="fr-FR" sz="1600" kern="100">
                <a:effectLst/>
                <a:latin typeface="Aptos" panose="020B0004020202020204" pitchFamily="34" charset="0"/>
                <a:ea typeface="Aptos" panose="020B0004020202020204" pitchFamily="34" charset="0"/>
                <a:cs typeface="Times New Roman" panose="02020603050405020304" pitchFamily="18" charset="0"/>
              </a:rPr>
              <a:t>Réalisme du calendrier de déploiement et arrimage avec le budget demandé*</a:t>
            </a:r>
            <a:endParaRPr lang="fr-CA" sz="1600" kern="100">
              <a:effectLst/>
              <a:latin typeface="Aptos" panose="020B0004020202020204" pitchFamily="34" charset="0"/>
              <a:ea typeface="Aptos" panose="020B0004020202020204" pitchFamily="34" charset="0"/>
              <a:cs typeface="Times New Roman" panose="02020603050405020304" pitchFamily="18" charset="0"/>
            </a:endParaRPr>
          </a:p>
          <a:p>
            <a:pPr marL="0" indent="0" algn="l">
              <a:buNone/>
            </a:pPr>
            <a:r>
              <a:rPr lang="fr-FR" sz="1400" kern="100">
                <a:effectLst/>
                <a:latin typeface="Aptos" panose="020B0004020202020204" pitchFamily="34" charset="0"/>
                <a:ea typeface="Aptos" panose="020B0004020202020204" pitchFamily="34" charset="0"/>
                <a:cs typeface="Times New Roman" panose="02020603050405020304" pitchFamily="18" charset="0"/>
              </a:rPr>
              <a:t> </a:t>
            </a:r>
            <a:endParaRPr lang="fr-CA" sz="1400" kern="100">
              <a:effectLst/>
              <a:latin typeface="Aptos" panose="020B0004020202020204" pitchFamily="34" charset="0"/>
              <a:ea typeface="Aptos" panose="020B0004020202020204" pitchFamily="34" charset="0"/>
              <a:cs typeface="Times New Roman" panose="02020603050405020304" pitchFamily="18" charset="0"/>
            </a:endParaRPr>
          </a:p>
          <a:p>
            <a:pPr marL="0" indent="0" algn="l">
              <a:buNone/>
            </a:pPr>
            <a:r>
              <a:rPr lang="fr-FR" sz="1400" kern="100">
                <a:effectLst/>
                <a:latin typeface="Aptos" panose="020B0004020202020204" pitchFamily="34" charset="0"/>
                <a:ea typeface="Aptos" panose="020B0004020202020204" pitchFamily="34" charset="0"/>
                <a:cs typeface="Times New Roman" panose="02020603050405020304" pitchFamily="18" charset="0"/>
              </a:rPr>
              <a:t>*</a:t>
            </a:r>
            <a:r>
              <a:rPr lang="fr-FR" sz="1400" kern="100">
                <a:effectLst/>
                <a:latin typeface="Aptos" panose="020B0004020202020204" pitchFamily="34" charset="0"/>
                <a:ea typeface="Times New Roman" panose="02020603050405020304" pitchFamily="18" charset="0"/>
                <a:cs typeface="Times New Roman" panose="02020603050405020304" pitchFamily="18" charset="0"/>
              </a:rPr>
              <a:t> </a:t>
            </a:r>
            <a:r>
              <a:rPr lang="fr-FR" sz="1400" i="1" kern="100">
                <a:effectLst/>
                <a:latin typeface="Aptos" panose="020B0004020202020204" pitchFamily="34" charset="0"/>
                <a:ea typeface="Aptos" panose="020B0004020202020204" pitchFamily="34" charset="0"/>
                <a:cs typeface="Times New Roman" panose="02020603050405020304" pitchFamily="18" charset="0"/>
              </a:rPr>
              <a:t>L'évaluation du réalisme des prévisions budgétaires s'appuie sur les éléments présentés dans la section </a:t>
            </a:r>
            <a:r>
              <a:rPr lang="fr-FR" sz="1400" i="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Budget</a:t>
            </a:r>
            <a:r>
              <a:rPr lang="fr-FR" sz="1400" i="1" kern="100">
                <a:effectLst/>
                <a:latin typeface="Aptos" panose="020B0004020202020204" pitchFamily="34" charset="0"/>
                <a:ea typeface="Aptos" panose="020B0004020202020204" pitchFamily="34" charset="0"/>
                <a:cs typeface="Times New Roman" panose="02020603050405020304" pitchFamily="18" charset="0"/>
              </a:rPr>
              <a:t> du formulaire.</a:t>
            </a:r>
            <a:r>
              <a:rPr lang="fr-FR" sz="1400" kern="100">
                <a:effectLst/>
                <a:latin typeface="Aptos" panose="020B0004020202020204" pitchFamily="34" charset="0"/>
                <a:ea typeface="Aptos" panose="020B0004020202020204" pitchFamily="34" charset="0"/>
                <a:cs typeface="Times New Roman" panose="02020603050405020304" pitchFamily="18" charset="0"/>
              </a:rPr>
              <a:t> </a:t>
            </a:r>
            <a:endParaRPr lang="fr-CA" sz="1400" kern="100">
              <a:effectLst/>
              <a:latin typeface="Aptos" panose="020B0004020202020204" pitchFamily="34" charset="0"/>
              <a:ea typeface="Aptos" panose="020B0004020202020204" pitchFamily="34" charset="0"/>
              <a:cs typeface="Times New Roman" panose="02020603050405020304" pitchFamily="18" charset="0"/>
            </a:endParaRPr>
          </a:p>
          <a:p>
            <a:pPr marL="0" indent="0" algn="just">
              <a:lnSpc>
                <a:spcPct val="100000"/>
              </a:lnSpc>
              <a:buNone/>
            </a:pPr>
            <a:endParaRPr lang="fr-FR" sz="2000" b="1">
              <a:latin typeface="Aptos" panose="020B0004020202020204" pitchFamily="34" charset="0"/>
              <a:ea typeface="Cambria"/>
            </a:endParaRPr>
          </a:p>
        </p:txBody>
      </p:sp>
      <p:sp>
        <p:nvSpPr>
          <p:cNvPr id="4" name="Espace réservé du numéro de diapositive 3">
            <a:extLst>
              <a:ext uri="{FF2B5EF4-FFF2-40B4-BE49-F238E27FC236}">
                <a16:creationId xmlns:a16="http://schemas.microsoft.com/office/drawing/2014/main" id="{D1CE708B-442D-B16C-5E63-2A0685F8660F}"/>
              </a:ext>
            </a:extLst>
          </p:cNvPr>
          <p:cNvSpPr>
            <a:spLocks noGrp="1"/>
          </p:cNvSpPr>
          <p:nvPr>
            <p:ph type="sldNum" sz="quarter" idx="12"/>
          </p:nvPr>
        </p:nvSpPr>
        <p:spPr/>
        <p:txBody>
          <a:bodyPr/>
          <a:lstStyle/>
          <a:p>
            <a:fld id="{DB84B996-8456-4092-A10C-FD0DBA2E89F3}" type="slidenum">
              <a:rPr lang="fr-CA" smtClean="0"/>
              <a:pPr/>
              <a:t>12</a:t>
            </a:fld>
            <a:endParaRPr lang="fr-CA"/>
          </a:p>
        </p:txBody>
      </p:sp>
    </p:spTree>
    <p:extLst>
      <p:ext uri="{BB962C8B-B14F-4D97-AF65-F5344CB8AC3E}">
        <p14:creationId xmlns:p14="http://schemas.microsoft.com/office/powerpoint/2010/main" val="169709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ACC4EE-E8EB-EA75-7F75-E931189F6174}"/>
              </a:ext>
            </a:extLst>
          </p:cNvPr>
          <p:cNvSpPr>
            <a:spLocks noGrp="1"/>
          </p:cNvSpPr>
          <p:nvPr>
            <p:ph type="title"/>
          </p:nvPr>
        </p:nvSpPr>
        <p:spPr/>
        <p:txBody>
          <a:bodyPr/>
          <a:lstStyle/>
          <a:p>
            <a:r>
              <a:rPr lang="en-US">
                <a:latin typeface="Aptos" panose="020B0004020202020204" pitchFamily="34" charset="0"/>
              </a:rPr>
              <a:t>Soutien aux équipes de recherche</a:t>
            </a:r>
          </a:p>
        </p:txBody>
      </p:sp>
      <p:sp>
        <p:nvSpPr>
          <p:cNvPr id="3" name="Espace réservé du contenu 2">
            <a:extLst>
              <a:ext uri="{FF2B5EF4-FFF2-40B4-BE49-F238E27FC236}">
                <a16:creationId xmlns:a16="http://schemas.microsoft.com/office/drawing/2014/main" id="{1411507C-CB70-D3B4-AF4F-EB97B49AE81F}"/>
              </a:ext>
            </a:extLst>
          </p:cNvPr>
          <p:cNvSpPr>
            <a:spLocks noGrp="1"/>
          </p:cNvSpPr>
          <p:nvPr>
            <p:ph idx="1"/>
          </p:nvPr>
        </p:nvSpPr>
        <p:spPr>
          <a:xfrm>
            <a:off x="838200" y="1825624"/>
            <a:ext cx="10515600" cy="4028614"/>
          </a:xfrm>
        </p:spPr>
        <p:txBody>
          <a:bodyPr vert="horz" lIns="91440" tIns="45720" rIns="91440" bIns="45720" rtlCol="0" anchor="t">
            <a:noAutofit/>
          </a:bodyPr>
          <a:lstStyle/>
          <a:p>
            <a:pPr marL="0" indent="0" algn="just">
              <a:lnSpc>
                <a:spcPct val="100000"/>
              </a:lnSpc>
              <a:buNone/>
            </a:pPr>
            <a:r>
              <a:rPr lang="fr-FR" sz="2000" b="1">
                <a:latin typeface="Aptos" panose="020B0004020202020204" pitchFamily="34" charset="0"/>
                <a:ea typeface="Cambria"/>
              </a:rPr>
              <a:t>Critères d’évaluation - Composition et coordination (toutes les équipes)</a:t>
            </a:r>
          </a:p>
          <a:p>
            <a:pPr marL="0" indent="0" algn="just">
              <a:lnSpc>
                <a:spcPct val="100000"/>
              </a:lnSpc>
              <a:buNone/>
            </a:pPr>
            <a:endParaRPr lang="fr-FR" sz="800" b="1">
              <a:latin typeface="Aptos" panose="020B0004020202020204" pitchFamily="34" charset="0"/>
              <a:ea typeface="Cambria"/>
            </a:endParaRPr>
          </a:p>
          <a:p>
            <a:pPr marL="342900" lvl="0" indent="-342900" algn="l">
              <a:buFont typeface="Symbol" panose="05050102010706020507" pitchFamily="18" charset="2"/>
              <a:buChar char=""/>
            </a:pPr>
            <a:r>
              <a:rPr lang="fr-FR" sz="1600" kern="100">
                <a:effectLst/>
                <a:latin typeface="Aptos" panose="020B0004020202020204" pitchFamily="34" charset="0"/>
                <a:ea typeface="Aptos" panose="020B0004020202020204" pitchFamily="34" charset="0"/>
                <a:cs typeface="Arial" panose="020B0604020202020204" pitchFamily="34" charset="0"/>
              </a:rPr>
              <a:t>Capacité, leadership et expérience du chercheur principal ou de la chercheuse principale, tant sur le plan administratif que scientifique</a:t>
            </a:r>
            <a:endParaRPr lang="fr-CA" sz="16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gn="l">
              <a:buFont typeface="Symbol" panose="05050102010706020507" pitchFamily="18" charset="2"/>
              <a:buChar char=""/>
            </a:pPr>
            <a:r>
              <a:rPr lang="fr-FR" sz="1600" kern="100">
                <a:effectLst/>
                <a:latin typeface="Aptos" panose="020B0004020202020204" pitchFamily="34" charset="0"/>
                <a:ea typeface="Aptos" panose="020B0004020202020204" pitchFamily="34" charset="0"/>
                <a:cs typeface="Arial" panose="020B0604020202020204" pitchFamily="34" charset="0"/>
              </a:rPr>
              <a:t>En regard de la programmation scientifique et de la mobilisation des connaissances, expériences et réalisations pertinentes de chacun des cochercheurs et chacune des cochercheuses, et complémentarité de leurs expertises</a:t>
            </a:r>
            <a:endParaRPr lang="fr-CA" sz="16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gn="l">
              <a:buFont typeface="Symbol" panose="05050102010706020507" pitchFamily="18" charset="2"/>
              <a:buChar char=""/>
            </a:pPr>
            <a:r>
              <a:rPr lang="fr-FR" sz="1600" kern="100">
                <a:effectLst/>
                <a:latin typeface="Aptos" panose="020B0004020202020204" pitchFamily="34" charset="0"/>
                <a:ea typeface="Aptos" panose="020B0004020202020204" pitchFamily="34" charset="0"/>
                <a:cs typeface="Arial" panose="020B0604020202020204" pitchFamily="34" charset="0"/>
              </a:rPr>
              <a:t>Rôle de chacun des cochercheurs et chacune des cochercheuses dans le déploiement de la programmation scientifique</a:t>
            </a:r>
            <a:endParaRPr lang="fr-CA" sz="16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gn="l">
              <a:buFont typeface="Symbol" panose="05050102010706020507" pitchFamily="18" charset="2"/>
              <a:buChar char=""/>
            </a:pPr>
            <a:r>
              <a:rPr lang="fr-FR" sz="1600" kern="100">
                <a:effectLst/>
                <a:latin typeface="Aptos" panose="020B0004020202020204" pitchFamily="34" charset="0"/>
                <a:ea typeface="Aptos" panose="020B0004020202020204" pitchFamily="34" charset="0"/>
                <a:cs typeface="Arial" panose="020B0604020202020204" pitchFamily="34" charset="0"/>
              </a:rPr>
              <a:t>Qualité </a:t>
            </a:r>
            <a:r>
              <a:rPr lang="fr-FR" sz="1600" kern="100">
                <a:effectLst/>
                <a:highlight>
                  <a:srgbClr val="FFFF00"/>
                </a:highlight>
                <a:latin typeface="Aptos" panose="020B0004020202020204" pitchFamily="34" charset="0"/>
                <a:ea typeface="Aptos" panose="020B0004020202020204" pitchFamily="34" charset="0"/>
                <a:cs typeface="Arial" panose="020B0604020202020204" pitchFamily="34" charset="0"/>
              </a:rPr>
              <a:t>et fréquence </a:t>
            </a:r>
            <a:r>
              <a:rPr lang="fr-FR" sz="1600" kern="100">
                <a:effectLst/>
                <a:latin typeface="Aptos" panose="020B0004020202020204" pitchFamily="34" charset="0"/>
                <a:ea typeface="Aptos" panose="020B0004020202020204" pitchFamily="34" charset="0"/>
                <a:cs typeface="Arial" panose="020B0604020202020204" pitchFamily="34" charset="0"/>
              </a:rPr>
              <a:t>des processus collaboratifs prévus </a:t>
            </a:r>
            <a:endParaRPr lang="fr-CA" sz="16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gn="l">
              <a:buFont typeface="Symbol" panose="05050102010706020507" pitchFamily="18" charset="2"/>
              <a:buChar char=""/>
            </a:pPr>
            <a:r>
              <a:rPr lang="fr-FR" sz="1600" kern="100">
                <a:effectLst/>
                <a:latin typeface="Aptos" panose="020B0004020202020204" pitchFamily="34" charset="0"/>
                <a:ea typeface="Aptos" panose="020B0004020202020204" pitchFamily="34" charset="0"/>
                <a:cs typeface="Arial" panose="020B0604020202020204" pitchFamily="34" charset="0"/>
              </a:rPr>
              <a:t>Efforts et modalités d’intégration de la relève professorale, le cas échéant*, ainsi que des postdoctorants et postdoctorantes</a:t>
            </a:r>
            <a:endParaRPr lang="fr-CA" sz="1400" kern="100">
              <a:effectLst/>
              <a:latin typeface="Aptos" panose="020B0004020202020204" pitchFamily="34" charset="0"/>
              <a:ea typeface="Aptos" panose="020B0004020202020204" pitchFamily="34" charset="0"/>
              <a:cs typeface="Arial" panose="020B0604020202020204" pitchFamily="34" charset="0"/>
            </a:endParaRPr>
          </a:p>
          <a:p>
            <a:pPr marL="0" indent="0" algn="l">
              <a:buNone/>
            </a:pPr>
            <a:r>
              <a:rPr lang="fr-FR" sz="1400" kern="100">
                <a:effectLst/>
                <a:latin typeface="Aptos" panose="020B0004020202020204" pitchFamily="34" charset="0"/>
                <a:ea typeface="Aptos" panose="020B0004020202020204" pitchFamily="34" charset="0"/>
                <a:cs typeface="Arial" panose="020B0604020202020204" pitchFamily="34" charset="0"/>
              </a:rPr>
              <a:t>*Si des spécificités ou des restrictions de tous ordres s’appliquent à l’équipe en lien avec ce sous-critère, il convient de le préciser dans la demande, au bénéfice du comité d’évaluation.</a:t>
            </a:r>
            <a:endParaRPr lang="fr-CA" sz="1400" kern="100">
              <a:effectLst/>
              <a:latin typeface="Aptos" panose="020B0004020202020204" pitchFamily="34" charset="0"/>
              <a:ea typeface="Aptos" panose="020B0004020202020204" pitchFamily="34" charset="0"/>
              <a:cs typeface="Arial" panose="020B0604020202020204" pitchFamily="34" charset="0"/>
            </a:endParaRPr>
          </a:p>
          <a:p>
            <a:pPr marL="0" indent="0" algn="just">
              <a:lnSpc>
                <a:spcPct val="100000"/>
              </a:lnSpc>
              <a:buNone/>
            </a:pPr>
            <a:r>
              <a:rPr lang="fr-FR" sz="2000" b="1">
                <a:latin typeface="Aptos" panose="020B0004020202020204" pitchFamily="34" charset="0"/>
                <a:ea typeface="Cambria"/>
              </a:rPr>
              <a:t>		</a:t>
            </a:r>
          </a:p>
        </p:txBody>
      </p:sp>
      <p:sp>
        <p:nvSpPr>
          <p:cNvPr id="4" name="Espace réservé du numéro de diapositive 3">
            <a:extLst>
              <a:ext uri="{FF2B5EF4-FFF2-40B4-BE49-F238E27FC236}">
                <a16:creationId xmlns:a16="http://schemas.microsoft.com/office/drawing/2014/main" id="{D1CE708B-442D-B16C-5E63-2A0685F8660F}"/>
              </a:ext>
            </a:extLst>
          </p:cNvPr>
          <p:cNvSpPr>
            <a:spLocks noGrp="1"/>
          </p:cNvSpPr>
          <p:nvPr>
            <p:ph type="sldNum" sz="quarter" idx="12"/>
          </p:nvPr>
        </p:nvSpPr>
        <p:spPr/>
        <p:txBody>
          <a:bodyPr/>
          <a:lstStyle/>
          <a:p>
            <a:fld id="{DB84B996-8456-4092-A10C-FD0DBA2E89F3}" type="slidenum">
              <a:rPr lang="fr-CA" smtClean="0"/>
              <a:pPr/>
              <a:t>13</a:t>
            </a:fld>
            <a:endParaRPr lang="fr-CA"/>
          </a:p>
        </p:txBody>
      </p:sp>
    </p:spTree>
    <p:extLst>
      <p:ext uri="{BB962C8B-B14F-4D97-AF65-F5344CB8AC3E}">
        <p14:creationId xmlns:p14="http://schemas.microsoft.com/office/powerpoint/2010/main" val="2128412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ACC4EE-E8EB-EA75-7F75-E931189F6174}"/>
              </a:ext>
            </a:extLst>
          </p:cNvPr>
          <p:cNvSpPr>
            <a:spLocks noGrp="1"/>
          </p:cNvSpPr>
          <p:nvPr>
            <p:ph type="title"/>
          </p:nvPr>
        </p:nvSpPr>
        <p:spPr/>
        <p:txBody>
          <a:bodyPr/>
          <a:lstStyle/>
          <a:p>
            <a:r>
              <a:rPr lang="en-US">
                <a:latin typeface="Aptos" panose="020B0004020202020204" pitchFamily="34" charset="0"/>
              </a:rPr>
              <a:t>Soutien aux équipes de recherche</a:t>
            </a:r>
          </a:p>
        </p:txBody>
      </p:sp>
      <p:sp>
        <p:nvSpPr>
          <p:cNvPr id="3" name="Espace réservé du contenu 2">
            <a:extLst>
              <a:ext uri="{FF2B5EF4-FFF2-40B4-BE49-F238E27FC236}">
                <a16:creationId xmlns:a16="http://schemas.microsoft.com/office/drawing/2014/main" id="{1411507C-CB70-D3B4-AF4F-EB97B49AE81F}"/>
              </a:ext>
            </a:extLst>
          </p:cNvPr>
          <p:cNvSpPr>
            <a:spLocks noGrp="1"/>
          </p:cNvSpPr>
          <p:nvPr>
            <p:ph idx="1"/>
          </p:nvPr>
        </p:nvSpPr>
        <p:spPr>
          <a:xfrm>
            <a:off x="838200" y="1825624"/>
            <a:ext cx="10515600" cy="4028614"/>
          </a:xfrm>
        </p:spPr>
        <p:txBody>
          <a:bodyPr vert="horz" lIns="91440" tIns="45720" rIns="91440" bIns="45720" rtlCol="0" anchor="t">
            <a:noAutofit/>
          </a:bodyPr>
          <a:lstStyle/>
          <a:p>
            <a:pPr marL="0" indent="0" algn="just">
              <a:lnSpc>
                <a:spcPct val="100000"/>
              </a:lnSpc>
              <a:buNone/>
            </a:pPr>
            <a:r>
              <a:rPr lang="fr-FR" sz="2000" b="1">
                <a:latin typeface="Aptos" panose="020B0004020202020204" pitchFamily="34" charset="0"/>
                <a:ea typeface="Cambria"/>
              </a:rPr>
              <a:t>Critères d’évaluation – Relève étudiante (toutes les équipes)</a:t>
            </a:r>
          </a:p>
          <a:p>
            <a:pPr marL="0" indent="0" algn="just">
              <a:lnSpc>
                <a:spcPct val="100000"/>
              </a:lnSpc>
              <a:buNone/>
            </a:pPr>
            <a:endParaRPr lang="fr-FR" sz="800" b="1">
              <a:latin typeface="Aptos" panose="020B0004020202020204" pitchFamily="34" charset="0"/>
              <a:ea typeface="Cambria"/>
            </a:endParaRPr>
          </a:p>
          <a:p>
            <a:pPr marL="342900" lvl="0" indent="-342900" algn="l">
              <a:buFont typeface="Symbol" panose="05050102010706020507" pitchFamily="18" charset="2"/>
              <a:buChar char=""/>
            </a:pPr>
            <a:r>
              <a:rPr lang="fr-FR" sz="1600" kern="100">
                <a:effectLst/>
                <a:latin typeface="Aptos" panose="020B0004020202020204" pitchFamily="34" charset="0"/>
                <a:ea typeface="Aptos" panose="020B0004020202020204" pitchFamily="34" charset="0"/>
                <a:cs typeface="Arial" panose="020B0604020202020204" pitchFamily="34" charset="0"/>
              </a:rPr>
              <a:t>Qualité des modalités de formation à la recherche visant les étudiants et étudiantes de 1er, 2e et 3e cycles, au-delà de ce qui est normalement prévu dans leur programme d’études</a:t>
            </a:r>
            <a:endParaRPr lang="fr-CA" sz="16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gn="l">
              <a:buFont typeface="Symbol" panose="05050102010706020507" pitchFamily="18" charset="2"/>
              <a:buChar char=""/>
            </a:pPr>
            <a:r>
              <a:rPr lang="fr-FR" sz="1600" kern="100">
                <a:effectLst/>
                <a:latin typeface="Aptos" panose="020B0004020202020204" pitchFamily="34" charset="0"/>
                <a:ea typeface="Aptos" panose="020B0004020202020204" pitchFamily="34" charset="0"/>
                <a:cs typeface="Arial" panose="020B0604020202020204" pitchFamily="34" charset="0"/>
              </a:rPr>
              <a:t>Effort d’intégration de la relève étudiante au sein des activités de l’équipe </a:t>
            </a:r>
            <a:endParaRPr lang="fr-CA" sz="16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gn="l">
              <a:buFont typeface="Symbol" panose="05050102010706020507" pitchFamily="18" charset="2"/>
              <a:buChar char=""/>
            </a:pPr>
            <a:r>
              <a:rPr lang="fr-FR" sz="1600" kern="100">
                <a:effectLst/>
                <a:latin typeface="Aptos" panose="020B0004020202020204" pitchFamily="34" charset="0"/>
                <a:ea typeface="Aptos" panose="020B0004020202020204" pitchFamily="34" charset="0"/>
                <a:cs typeface="Arial" panose="020B0604020202020204" pitchFamily="34" charset="0"/>
              </a:rPr>
              <a:t>Cohérence et adéquation </a:t>
            </a:r>
            <a:r>
              <a:rPr lang="fr-FR" sz="1600" kern="100">
                <a:effectLst/>
                <a:highlight>
                  <a:srgbClr val="FFFF00"/>
                </a:highlight>
                <a:latin typeface="Aptos" panose="020B0004020202020204" pitchFamily="34" charset="0"/>
                <a:ea typeface="Aptos" panose="020B0004020202020204" pitchFamily="34" charset="0"/>
                <a:cs typeface="Arial" panose="020B0604020202020204" pitchFamily="34" charset="0"/>
              </a:rPr>
              <a:t>du budget au soutien de la relève étudiante</a:t>
            </a:r>
            <a:endParaRPr lang="fr-CA" sz="1600" kern="100">
              <a:effectLst/>
              <a:highlight>
                <a:srgbClr val="FFFF00"/>
              </a:highlight>
              <a:latin typeface="Aptos" panose="020B0004020202020204" pitchFamily="34" charset="0"/>
              <a:ea typeface="Aptos" panose="020B0004020202020204" pitchFamily="34" charset="0"/>
              <a:cs typeface="Arial" panose="020B0604020202020204" pitchFamily="34" charset="0"/>
            </a:endParaRPr>
          </a:p>
          <a:p>
            <a:pPr marL="0" indent="0" algn="just">
              <a:lnSpc>
                <a:spcPct val="100000"/>
              </a:lnSpc>
              <a:buNone/>
            </a:pPr>
            <a:r>
              <a:rPr lang="fr-FR" sz="2000" b="1">
                <a:latin typeface="Aptos" panose="020B0004020202020204" pitchFamily="34" charset="0"/>
                <a:ea typeface="Cambria"/>
              </a:rPr>
              <a:t>	</a:t>
            </a:r>
          </a:p>
        </p:txBody>
      </p:sp>
      <p:sp>
        <p:nvSpPr>
          <p:cNvPr id="4" name="Espace réservé du numéro de diapositive 3">
            <a:extLst>
              <a:ext uri="{FF2B5EF4-FFF2-40B4-BE49-F238E27FC236}">
                <a16:creationId xmlns:a16="http://schemas.microsoft.com/office/drawing/2014/main" id="{D1CE708B-442D-B16C-5E63-2A0685F8660F}"/>
              </a:ext>
            </a:extLst>
          </p:cNvPr>
          <p:cNvSpPr>
            <a:spLocks noGrp="1"/>
          </p:cNvSpPr>
          <p:nvPr>
            <p:ph type="sldNum" sz="quarter" idx="12"/>
          </p:nvPr>
        </p:nvSpPr>
        <p:spPr/>
        <p:txBody>
          <a:bodyPr/>
          <a:lstStyle/>
          <a:p>
            <a:fld id="{DB84B996-8456-4092-A10C-FD0DBA2E89F3}" type="slidenum">
              <a:rPr lang="fr-CA" smtClean="0"/>
              <a:pPr/>
              <a:t>14</a:t>
            </a:fld>
            <a:endParaRPr lang="fr-CA"/>
          </a:p>
        </p:txBody>
      </p:sp>
    </p:spTree>
    <p:extLst>
      <p:ext uri="{BB962C8B-B14F-4D97-AF65-F5344CB8AC3E}">
        <p14:creationId xmlns:p14="http://schemas.microsoft.com/office/powerpoint/2010/main" val="3285374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ACC4EE-E8EB-EA75-7F75-E931189F6174}"/>
              </a:ext>
            </a:extLst>
          </p:cNvPr>
          <p:cNvSpPr>
            <a:spLocks noGrp="1"/>
          </p:cNvSpPr>
          <p:nvPr>
            <p:ph type="title"/>
          </p:nvPr>
        </p:nvSpPr>
        <p:spPr/>
        <p:txBody>
          <a:bodyPr/>
          <a:lstStyle/>
          <a:p>
            <a:r>
              <a:rPr lang="en-US">
                <a:latin typeface="Aptos" panose="020B0004020202020204" pitchFamily="34" charset="0"/>
              </a:rPr>
              <a:t>Soutien aux équipes de recherche</a:t>
            </a:r>
          </a:p>
        </p:txBody>
      </p:sp>
      <p:sp>
        <p:nvSpPr>
          <p:cNvPr id="3" name="Espace réservé du contenu 2">
            <a:extLst>
              <a:ext uri="{FF2B5EF4-FFF2-40B4-BE49-F238E27FC236}">
                <a16:creationId xmlns:a16="http://schemas.microsoft.com/office/drawing/2014/main" id="{1411507C-CB70-D3B4-AF4F-EB97B49AE81F}"/>
              </a:ext>
            </a:extLst>
          </p:cNvPr>
          <p:cNvSpPr>
            <a:spLocks noGrp="1"/>
          </p:cNvSpPr>
          <p:nvPr>
            <p:ph idx="1"/>
          </p:nvPr>
        </p:nvSpPr>
        <p:spPr>
          <a:xfrm>
            <a:off x="838200" y="1825624"/>
            <a:ext cx="10515600" cy="4028614"/>
          </a:xfrm>
        </p:spPr>
        <p:txBody>
          <a:bodyPr vert="horz" lIns="91440" tIns="45720" rIns="91440" bIns="45720" rtlCol="0" anchor="t">
            <a:noAutofit/>
          </a:bodyPr>
          <a:lstStyle/>
          <a:p>
            <a:pPr marL="0" indent="0" algn="just">
              <a:lnSpc>
                <a:spcPct val="100000"/>
              </a:lnSpc>
              <a:buNone/>
            </a:pPr>
            <a:r>
              <a:rPr lang="fr-FR" sz="2000" b="1">
                <a:latin typeface="Aptos" panose="020B0004020202020204" pitchFamily="34" charset="0"/>
                <a:ea typeface="Cambria"/>
              </a:rPr>
              <a:t>Critères d’évaluation – Bilan (équipes en renouvellement)</a:t>
            </a:r>
          </a:p>
          <a:p>
            <a:pPr marL="0" indent="0" algn="just">
              <a:lnSpc>
                <a:spcPct val="100000"/>
              </a:lnSpc>
              <a:buNone/>
            </a:pPr>
            <a:endParaRPr lang="fr-FR" sz="800" b="1">
              <a:latin typeface="Aptos" panose="020B0004020202020204" pitchFamily="34" charset="0"/>
              <a:ea typeface="Cambria"/>
            </a:endParaRPr>
          </a:p>
          <a:p>
            <a:pPr marL="342900" lvl="0" indent="-342900" algn="just">
              <a:buFont typeface="Symbol" panose="05050102010706020507" pitchFamily="18" charset="2"/>
              <a:buChar char=""/>
            </a:pPr>
            <a:r>
              <a:rPr lang="fr-FR" sz="1600" kern="100">
                <a:effectLst/>
                <a:latin typeface="Aptos" panose="020B0004020202020204" pitchFamily="34" charset="0"/>
                <a:ea typeface="Aptos" panose="020B0004020202020204" pitchFamily="34" charset="0"/>
                <a:cs typeface="Arial" panose="020B0604020202020204" pitchFamily="34" charset="0"/>
              </a:rPr>
              <a:t>En lien avec les différents axes de la programmation scientifique antérieure, contribution des activités et des réalisations de l’équipe à l’avancement des connaissances dans le domaine et à la structuration de la thématique</a:t>
            </a:r>
            <a:endParaRPr lang="fr-CA" sz="16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a:buFont typeface="Symbol" panose="05050102010706020507" pitchFamily="18" charset="2"/>
              <a:buChar char=""/>
            </a:pPr>
            <a:r>
              <a:rPr lang="fr-FR" sz="1600" kern="100">
                <a:effectLst/>
                <a:latin typeface="Aptos" panose="020B0004020202020204" pitchFamily="34" charset="0"/>
                <a:ea typeface="Aptos" panose="020B0004020202020204" pitchFamily="34" charset="0"/>
                <a:cs typeface="Arial" panose="020B0604020202020204" pitchFamily="34" charset="0"/>
              </a:rPr>
              <a:t>Qualité des activités et des réalisations collectives attribuables au financement précédent en matière de formation, de diplomation, de rayonnement et de mobilisation</a:t>
            </a:r>
            <a:endParaRPr lang="fr-CA" sz="1600" kern="100">
              <a:effectLst/>
              <a:latin typeface="Aptos" panose="020B0004020202020204" pitchFamily="34" charset="0"/>
              <a:ea typeface="Aptos" panose="020B0004020202020204" pitchFamily="34" charset="0"/>
              <a:cs typeface="Arial" panose="020B0604020202020204" pitchFamily="34" charset="0"/>
            </a:endParaRPr>
          </a:p>
          <a:p>
            <a:pPr marL="0" indent="0" algn="just">
              <a:lnSpc>
                <a:spcPct val="100000"/>
              </a:lnSpc>
              <a:buNone/>
            </a:pPr>
            <a:endParaRPr lang="fr-FR" sz="2000">
              <a:latin typeface="Aptos" panose="020B0004020202020204" pitchFamily="34" charset="0"/>
              <a:ea typeface="Cambria"/>
            </a:endParaRPr>
          </a:p>
        </p:txBody>
      </p:sp>
      <p:sp>
        <p:nvSpPr>
          <p:cNvPr id="4" name="Espace réservé du numéro de diapositive 3">
            <a:extLst>
              <a:ext uri="{FF2B5EF4-FFF2-40B4-BE49-F238E27FC236}">
                <a16:creationId xmlns:a16="http://schemas.microsoft.com/office/drawing/2014/main" id="{D1CE708B-442D-B16C-5E63-2A0685F8660F}"/>
              </a:ext>
            </a:extLst>
          </p:cNvPr>
          <p:cNvSpPr>
            <a:spLocks noGrp="1"/>
          </p:cNvSpPr>
          <p:nvPr>
            <p:ph type="sldNum" sz="quarter" idx="12"/>
          </p:nvPr>
        </p:nvSpPr>
        <p:spPr/>
        <p:txBody>
          <a:bodyPr/>
          <a:lstStyle/>
          <a:p>
            <a:fld id="{DB84B996-8456-4092-A10C-FD0DBA2E89F3}" type="slidenum">
              <a:rPr lang="fr-CA" smtClean="0"/>
              <a:pPr/>
              <a:t>15</a:t>
            </a:fld>
            <a:endParaRPr lang="fr-CA"/>
          </a:p>
        </p:txBody>
      </p:sp>
    </p:spTree>
    <p:extLst>
      <p:ext uri="{BB962C8B-B14F-4D97-AF65-F5344CB8AC3E}">
        <p14:creationId xmlns:p14="http://schemas.microsoft.com/office/powerpoint/2010/main" val="1047662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ACC4EE-E8EB-EA75-7F75-E931189F6174}"/>
              </a:ext>
            </a:extLst>
          </p:cNvPr>
          <p:cNvSpPr>
            <a:spLocks noGrp="1"/>
          </p:cNvSpPr>
          <p:nvPr>
            <p:ph type="title"/>
          </p:nvPr>
        </p:nvSpPr>
        <p:spPr/>
        <p:txBody>
          <a:bodyPr/>
          <a:lstStyle/>
          <a:p>
            <a:r>
              <a:rPr lang="en-US">
                <a:latin typeface="Aptos" panose="020B0004020202020204" pitchFamily="34" charset="0"/>
              </a:rPr>
              <a:t>Soutien aux équipes de recherche</a:t>
            </a:r>
          </a:p>
        </p:txBody>
      </p:sp>
      <p:sp>
        <p:nvSpPr>
          <p:cNvPr id="3" name="Espace réservé du contenu 2">
            <a:extLst>
              <a:ext uri="{FF2B5EF4-FFF2-40B4-BE49-F238E27FC236}">
                <a16:creationId xmlns:a16="http://schemas.microsoft.com/office/drawing/2014/main" id="{1411507C-CB70-D3B4-AF4F-EB97B49AE81F}"/>
              </a:ext>
            </a:extLst>
          </p:cNvPr>
          <p:cNvSpPr>
            <a:spLocks noGrp="1"/>
          </p:cNvSpPr>
          <p:nvPr>
            <p:ph idx="1"/>
          </p:nvPr>
        </p:nvSpPr>
        <p:spPr>
          <a:xfrm>
            <a:off x="838200" y="1825624"/>
            <a:ext cx="10515600" cy="4028614"/>
          </a:xfrm>
        </p:spPr>
        <p:txBody>
          <a:bodyPr vert="horz" lIns="91440" tIns="45720" rIns="91440" bIns="45720" rtlCol="0" anchor="t">
            <a:noAutofit/>
          </a:bodyPr>
          <a:lstStyle/>
          <a:p>
            <a:pPr marL="0" indent="0" algn="just">
              <a:lnSpc>
                <a:spcPct val="100000"/>
              </a:lnSpc>
              <a:buNone/>
            </a:pPr>
            <a:r>
              <a:rPr lang="fr-FR" sz="2000" b="1">
                <a:latin typeface="Aptos" panose="020B0004020202020204" pitchFamily="34" charset="0"/>
                <a:ea typeface="Cambria"/>
              </a:rPr>
              <a:t>Critères d’évaluation – Partenariat (équipes en partenariat, critère éliminatoire)</a:t>
            </a:r>
          </a:p>
          <a:p>
            <a:pPr marL="0" indent="0" algn="just">
              <a:lnSpc>
                <a:spcPct val="100000"/>
              </a:lnSpc>
              <a:buNone/>
            </a:pPr>
            <a:endParaRPr lang="fr-FR" sz="800" b="1">
              <a:latin typeface="Aptos" panose="020B0004020202020204" pitchFamily="34" charset="0"/>
              <a:ea typeface="Cambria"/>
            </a:endParaRPr>
          </a:p>
          <a:p>
            <a:pPr marL="342900" lvl="0" indent="-342900" algn="just">
              <a:buFont typeface="Symbol" panose="05050102010706020507" pitchFamily="18" charset="2"/>
              <a:buChar char=""/>
            </a:pPr>
            <a:r>
              <a:rPr lang="fr-FR" sz="1600" kern="100">
                <a:effectLst/>
                <a:latin typeface="Aptos" panose="020B0004020202020204" pitchFamily="34" charset="0"/>
                <a:ea typeface="Aptos" panose="020B0004020202020204" pitchFamily="34" charset="0"/>
                <a:cs typeface="Arial" panose="020B0604020202020204" pitchFamily="34" charset="0"/>
              </a:rPr>
              <a:t>Pertinence du choix du (des) milieu(x) partenaire(s) et des modalités de collaboration mises en place, incluant le niveau d’engagement effectif du (des) milieu(x) partenaire(s)</a:t>
            </a:r>
            <a:endParaRPr lang="fr-CA" sz="16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a:buFont typeface="Symbol" panose="05050102010706020507" pitchFamily="18" charset="2"/>
              <a:buChar char=""/>
            </a:pPr>
            <a:r>
              <a:rPr lang="fr-FR" sz="1600" kern="100">
                <a:effectLst/>
                <a:latin typeface="Aptos" panose="020B0004020202020204" pitchFamily="34" charset="0"/>
                <a:ea typeface="Aptos" panose="020B0004020202020204" pitchFamily="34" charset="0"/>
                <a:cs typeface="Arial" panose="020B0604020202020204" pitchFamily="34" charset="0"/>
              </a:rPr>
              <a:t>Adéquation de la programmation scientifique aux besoins et aux objectifs du (des) partenaire(s) et qualité des bénéfices mutuels attendus</a:t>
            </a:r>
            <a:endParaRPr lang="fr-CA" sz="1600" kern="100">
              <a:effectLst/>
              <a:latin typeface="Aptos" panose="020B0004020202020204" pitchFamily="34" charset="0"/>
              <a:ea typeface="Aptos" panose="020B0004020202020204" pitchFamily="34" charset="0"/>
              <a:cs typeface="Arial" panose="020B0604020202020204" pitchFamily="34" charset="0"/>
            </a:endParaRPr>
          </a:p>
          <a:p>
            <a:pPr marL="0" indent="0" algn="just">
              <a:lnSpc>
                <a:spcPct val="100000"/>
              </a:lnSpc>
              <a:buNone/>
            </a:pPr>
            <a:endParaRPr lang="fr-FR" sz="2000">
              <a:latin typeface="Aptos" panose="020B0004020202020204" pitchFamily="34" charset="0"/>
              <a:ea typeface="Cambria"/>
            </a:endParaRPr>
          </a:p>
        </p:txBody>
      </p:sp>
      <p:sp>
        <p:nvSpPr>
          <p:cNvPr id="4" name="Espace réservé du numéro de diapositive 3">
            <a:extLst>
              <a:ext uri="{FF2B5EF4-FFF2-40B4-BE49-F238E27FC236}">
                <a16:creationId xmlns:a16="http://schemas.microsoft.com/office/drawing/2014/main" id="{D1CE708B-442D-B16C-5E63-2A0685F8660F}"/>
              </a:ext>
            </a:extLst>
          </p:cNvPr>
          <p:cNvSpPr>
            <a:spLocks noGrp="1"/>
          </p:cNvSpPr>
          <p:nvPr>
            <p:ph type="sldNum" sz="quarter" idx="12"/>
          </p:nvPr>
        </p:nvSpPr>
        <p:spPr/>
        <p:txBody>
          <a:bodyPr/>
          <a:lstStyle/>
          <a:p>
            <a:fld id="{DB84B996-8456-4092-A10C-FD0DBA2E89F3}" type="slidenum">
              <a:rPr lang="fr-CA" smtClean="0"/>
              <a:pPr/>
              <a:t>16</a:t>
            </a:fld>
            <a:endParaRPr lang="fr-CA"/>
          </a:p>
        </p:txBody>
      </p:sp>
    </p:spTree>
    <p:extLst>
      <p:ext uri="{BB962C8B-B14F-4D97-AF65-F5344CB8AC3E}">
        <p14:creationId xmlns:p14="http://schemas.microsoft.com/office/powerpoint/2010/main" val="2077261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ACC4EE-E8EB-EA75-7F75-E931189F6174}"/>
              </a:ext>
            </a:extLst>
          </p:cNvPr>
          <p:cNvSpPr>
            <a:spLocks noGrp="1"/>
          </p:cNvSpPr>
          <p:nvPr>
            <p:ph type="title"/>
          </p:nvPr>
        </p:nvSpPr>
        <p:spPr/>
        <p:txBody>
          <a:bodyPr/>
          <a:lstStyle/>
          <a:p>
            <a:r>
              <a:rPr lang="en-US">
                <a:latin typeface="Aptos" panose="020B0004020202020204" pitchFamily="34" charset="0"/>
              </a:rPr>
              <a:t>Soutien aux équipes de recherche</a:t>
            </a:r>
          </a:p>
        </p:txBody>
      </p:sp>
      <p:sp>
        <p:nvSpPr>
          <p:cNvPr id="3" name="Espace réservé du contenu 2">
            <a:extLst>
              <a:ext uri="{FF2B5EF4-FFF2-40B4-BE49-F238E27FC236}">
                <a16:creationId xmlns:a16="http://schemas.microsoft.com/office/drawing/2014/main" id="{1411507C-CB70-D3B4-AF4F-EB97B49AE81F}"/>
              </a:ext>
            </a:extLst>
          </p:cNvPr>
          <p:cNvSpPr>
            <a:spLocks noGrp="1"/>
          </p:cNvSpPr>
          <p:nvPr>
            <p:ph idx="1"/>
          </p:nvPr>
        </p:nvSpPr>
        <p:spPr>
          <a:xfrm>
            <a:off x="838200" y="1825624"/>
            <a:ext cx="10515600" cy="4028614"/>
          </a:xfrm>
        </p:spPr>
        <p:txBody>
          <a:bodyPr vert="horz" lIns="91440" tIns="45720" rIns="91440" bIns="45720" rtlCol="0" anchor="t">
            <a:noAutofit/>
          </a:bodyPr>
          <a:lstStyle/>
          <a:p>
            <a:pPr marL="0" indent="0" algn="just">
              <a:lnSpc>
                <a:spcPct val="100000"/>
              </a:lnSpc>
              <a:buNone/>
            </a:pPr>
            <a:r>
              <a:rPr lang="fr-FR" sz="2000" b="1">
                <a:latin typeface="Aptos" panose="020B0004020202020204" pitchFamily="34" charset="0"/>
                <a:ea typeface="Cambria"/>
              </a:rPr>
              <a:t>Évaluation: du dépôt au financement</a:t>
            </a:r>
          </a:p>
          <a:p>
            <a:pPr marL="0" indent="0" algn="just">
              <a:lnSpc>
                <a:spcPct val="100000"/>
              </a:lnSpc>
              <a:buNone/>
            </a:pPr>
            <a:r>
              <a:rPr lang="fr-FR" sz="2000" b="1">
                <a:latin typeface="Aptos" panose="020B0004020202020204" pitchFamily="34" charset="0"/>
                <a:ea typeface="Cambria"/>
              </a:rPr>
              <a:t>	</a:t>
            </a:r>
            <a:r>
              <a:rPr lang="fr-FR" sz="1800" b="1">
                <a:latin typeface="Aptos" panose="020B0004020202020204" pitchFamily="34" charset="0"/>
                <a:ea typeface="Cambria"/>
              </a:rPr>
              <a:t>Dépôt d’une demande SE</a:t>
            </a:r>
          </a:p>
          <a:p>
            <a:pPr marL="0" indent="0" algn="just">
              <a:lnSpc>
                <a:spcPct val="100000"/>
              </a:lnSpc>
              <a:buNone/>
            </a:pPr>
            <a:r>
              <a:rPr lang="fr-FR" sz="1800" b="1">
                <a:latin typeface="Aptos" panose="020B0004020202020204" pitchFamily="34" charset="0"/>
                <a:ea typeface="Cambria"/>
              </a:rPr>
              <a:t>		</a:t>
            </a:r>
            <a:r>
              <a:rPr lang="fr-FR" sz="1800">
                <a:latin typeface="Aptos" panose="020B0004020202020204" pitchFamily="34" charset="0"/>
                <a:ea typeface="Cambria"/>
              </a:rPr>
              <a:t>17 octobre 2024 (voir aussi les dates internes de vos établissements)</a:t>
            </a:r>
          </a:p>
          <a:p>
            <a:pPr marL="0" indent="0" algn="just">
              <a:lnSpc>
                <a:spcPct val="100000"/>
              </a:lnSpc>
              <a:buNone/>
            </a:pPr>
            <a:r>
              <a:rPr lang="fr-FR" sz="1800" b="1">
                <a:latin typeface="Aptos" panose="020B0004020202020204" pitchFamily="34" charset="0"/>
                <a:ea typeface="Cambria"/>
              </a:rPr>
              <a:t>	Évaluation – admissibilité (FRQ)</a:t>
            </a:r>
          </a:p>
          <a:p>
            <a:pPr marL="0" indent="0" algn="just">
              <a:lnSpc>
                <a:spcPct val="100000"/>
              </a:lnSpc>
              <a:buNone/>
            </a:pPr>
            <a:r>
              <a:rPr lang="fr-FR" sz="1800" b="1">
                <a:latin typeface="Aptos" panose="020B0004020202020204" pitchFamily="34" charset="0"/>
                <a:ea typeface="Cambria"/>
              </a:rPr>
              <a:t>		</a:t>
            </a:r>
            <a:r>
              <a:rPr lang="fr-FR" sz="1800">
                <a:latin typeface="Aptos" panose="020B0004020202020204" pitchFamily="34" charset="0"/>
                <a:ea typeface="Cambria"/>
              </a:rPr>
              <a:t>De la clôture du concours à décembre 2024</a:t>
            </a:r>
          </a:p>
          <a:p>
            <a:pPr marL="0" indent="0" algn="just">
              <a:lnSpc>
                <a:spcPct val="100000"/>
              </a:lnSpc>
              <a:buNone/>
            </a:pPr>
            <a:r>
              <a:rPr lang="fr-FR" sz="1800" b="1">
                <a:latin typeface="Aptos" panose="020B0004020202020204" pitchFamily="34" charset="0"/>
                <a:ea typeface="Cambria"/>
              </a:rPr>
              <a:t>	Évaluation – scientifique (Pairs)</a:t>
            </a:r>
          </a:p>
          <a:p>
            <a:pPr marL="0" indent="0" algn="just">
              <a:lnSpc>
                <a:spcPct val="100000"/>
              </a:lnSpc>
              <a:buNone/>
            </a:pPr>
            <a:r>
              <a:rPr lang="fr-FR" sz="1800" b="1">
                <a:latin typeface="Aptos" panose="020B0004020202020204" pitchFamily="34" charset="0"/>
                <a:ea typeface="Cambria"/>
              </a:rPr>
              <a:t>		</a:t>
            </a:r>
            <a:r>
              <a:rPr lang="fr-FR" sz="1800">
                <a:latin typeface="Aptos" panose="020B0004020202020204" pitchFamily="34" charset="0"/>
                <a:ea typeface="Cambria"/>
              </a:rPr>
              <a:t>De décembre 2024 à mars 2025</a:t>
            </a:r>
          </a:p>
          <a:p>
            <a:pPr marL="0" indent="0" algn="just">
              <a:lnSpc>
                <a:spcPct val="100000"/>
              </a:lnSpc>
              <a:buNone/>
            </a:pPr>
            <a:r>
              <a:rPr lang="fr-FR" sz="1800" b="1">
                <a:latin typeface="Aptos" panose="020B0004020202020204" pitchFamily="34" charset="0"/>
                <a:ea typeface="Cambria"/>
              </a:rPr>
              <a:t>	Annonce des résultats</a:t>
            </a:r>
          </a:p>
          <a:p>
            <a:pPr marL="0" indent="0" algn="just">
              <a:lnSpc>
                <a:spcPct val="100000"/>
              </a:lnSpc>
              <a:buNone/>
            </a:pPr>
            <a:r>
              <a:rPr lang="fr-FR" sz="1800" b="1">
                <a:latin typeface="Aptos" panose="020B0004020202020204" pitchFamily="34" charset="0"/>
                <a:ea typeface="Cambria"/>
              </a:rPr>
              <a:t>		</a:t>
            </a:r>
            <a:r>
              <a:rPr lang="fr-FR" sz="1800">
                <a:latin typeface="Aptos" panose="020B0004020202020204" pitchFamily="34" charset="0"/>
                <a:ea typeface="Cambria"/>
              </a:rPr>
              <a:t>Fin du mois d’avril 2025</a:t>
            </a:r>
            <a:endParaRPr lang="fr-FR" sz="2000">
              <a:latin typeface="Aptos" panose="020B0004020202020204" pitchFamily="34" charset="0"/>
              <a:ea typeface="Cambria"/>
            </a:endParaRPr>
          </a:p>
        </p:txBody>
      </p:sp>
      <p:sp>
        <p:nvSpPr>
          <p:cNvPr id="4" name="Espace réservé du numéro de diapositive 3">
            <a:extLst>
              <a:ext uri="{FF2B5EF4-FFF2-40B4-BE49-F238E27FC236}">
                <a16:creationId xmlns:a16="http://schemas.microsoft.com/office/drawing/2014/main" id="{D1CE708B-442D-B16C-5E63-2A0685F8660F}"/>
              </a:ext>
            </a:extLst>
          </p:cNvPr>
          <p:cNvSpPr>
            <a:spLocks noGrp="1"/>
          </p:cNvSpPr>
          <p:nvPr>
            <p:ph type="sldNum" sz="quarter" idx="12"/>
          </p:nvPr>
        </p:nvSpPr>
        <p:spPr/>
        <p:txBody>
          <a:bodyPr/>
          <a:lstStyle/>
          <a:p>
            <a:fld id="{DB84B996-8456-4092-A10C-FD0DBA2E89F3}" type="slidenum">
              <a:rPr lang="fr-CA" smtClean="0"/>
              <a:pPr/>
              <a:t>17</a:t>
            </a:fld>
            <a:endParaRPr lang="fr-CA"/>
          </a:p>
        </p:txBody>
      </p:sp>
    </p:spTree>
    <p:extLst>
      <p:ext uri="{BB962C8B-B14F-4D97-AF65-F5344CB8AC3E}">
        <p14:creationId xmlns:p14="http://schemas.microsoft.com/office/powerpoint/2010/main" val="251916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ACC4EE-E8EB-EA75-7F75-E931189F6174}"/>
              </a:ext>
            </a:extLst>
          </p:cNvPr>
          <p:cNvSpPr>
            <a:spLocks noGrp="1"/>
          </p:cNvSpPr>
          <p:nvPr>
            <p:ph type="title"/>
          </p:nvPr>
        </p:nvSpPr>
        <p:spPr/>
        <p:txBody>
          <a:bodyPr/>
          <a:lstStyle/>
          <a:p>
            <a:r>
              <a:rPr lang="en-US">
                <a:latin typeface="Aptos" panose="020B0004020202020204" pitchFamily="34" charset="0"/>
              </a:rPr>
              <a:t>Soutien aux équipes de recherche</a:t>
            </a:r>
          </a:p>
        </p:txBody>
      </p:sp>
      <p:sp>
        <p:nvSpPr>
          <p:cNvPr id="3" name="Espace réservé du contenu 2">
            <a:extLst>
              <a:ext uri="{FF2B5EF4-FFF2-40B4-BE49-F238E27FC236}">
                <a16:creationId xmlns:a16="http://schemas.microsoft.com/office/drawing/2014/main" id="{1411507C-CB70-D3B4-AF4F-EB97B49AE81F}"/>
              </a:ext>
            </a:extLst>
          </p:cNvPr>
          <p:cNvSpPr>
            <a:spLocks noGrp="1"/>
          </p:cNvSpPr>
          <p:nvPr>
            <p:ph idx="1"/>
          </p:nvPr>
        </p:nvSpPr>
        <p:spPr>
          <a:xfrm>
            <a:off x="838200" y="1825624"/>
            <a:ext cx="10515600" cy="4028614"/>
          </a:xfrm>
        </p:spPr>
        <p:txBody>
          <a:bodyPr vert="horz" lIns="91440" tIns="45720" rIns="91440" bIns="45720" rtlCol="0" anchor="t">
            <a:noAutofit/>
          </a:bodyPr>
          <a:lstStyle/>
          <a:p>
            <a:pPr marL="0" indent="0" algn="just">
              <a:lnSpc>
                <a:spcPct val="100000"/>
              </a:lnSpc>
              <a:buNone/>
            </a:pPr>
            <a:r>
              <a:rPr lang="fr-FR" sz="2000" b="1">
                <a:latin typeface="Aptos" panose="020B0004020202020204" pitchFamily="34" charset="0"/>
                <a:ea typeface="Cambria"/>
              </a:rPr>
              <a:t>Évaluation</a:t>
            </a:r>
          </a:p>
          <a:p>
            <a:pPr marL="0" indent="0" algn="just">
              <a:lnSpc>
                <a:spcPct val="100000"/>
              </a:lnSpc>
              <a:buNone/>
            </a:pPr>
            <a:r>
              <a:rPr lang="fr-FR" sz="2000" b="1">
                <a:latin typeface="Aptos" panose="020B0004020202020204" pitchFamily="34" charset="0"/>
                <a:ea typeface="Cambria"/>
              </a:rPr>
              <a:t>	</a:t>
            </a:r>
            <a:r>
              <a:rPr lang="fr-FR" sz="1800" b="1">
                <a:latin typeface="Aptos" panose="020B0004020202020204" pitchFamily="34" charset="0"/>
                <a:ea typeface="Cambria"/>
              </a:rPr>
              <a:t>Évaluation individuelle</a:t>
            </a:r>
            <a:endParaRPr lang="fr-FR" sz="2000" b="1">
              <a:latin typeface="Aptos" panose="020B0004020202020204" pitchFamily="34" charset="0"/>
              <a:ea typeface="Cambria"/>
            </a:endParaRPr>
          </a:p>
          <a:p>
            <a:pPr marL="0" indent="0" algn="just">
              <a:lnSpc>
                <a:spcPct val="100000"/>
              </a:lnSpc>
              <a:buNone/>
            </a:pPr>
            <a:r>
              <a:rPr lang="fr-FR" sz="2000" b="1">
                <a:latin typeface="Aptos" panose="020B0004020202020204" pitchFamily="34" charset="0"/>
                <a:ea typeface="Cambria"/>
              </a:rPr>
              <a:t>		</a:t>
            </a:r>
            <a:r>
              <a:rPr lang="fr-FR" sz="1800">
                <a:latin typeface="Aptos" panose="020B0004020202020204" pitchFamily="34" charset="0"/>
                <a:ea typeface="Cambria"/>
              </a:rPr>
              <a:t>Préliminaire</a:t>
            </a:r>
          </a:p>
          <a:p>
            <a:pPr marL="0" indent="0" algn="just">
              <a:lnSpc>
                <a:spcPct val="100000"/>
              </a:lnSpc>
              <a:buNone/>
            </a:pPr>
            <a:r>
              <a:rPr lang="fr-FR" sz="1800">
                <a:latin typeface="Aptos" panose="020B0004020202020204" pitchFamily="34" charset="0"/>
                <a:ea typeface="Cambria"/>
              </a:rPr>
              <a:t>		Commentaires transmis</a:t>
            </a:r>
          </a:p>
          <a:p>
            <a:pPr marL="0" indent="0" algn="just">
              <a:lnSpc>
                <a:spcPct val="100000"/>
              </a:lnSpc>
              <a:buNone/>
            </a:pPr>
            <a:r>
              <a:rPr lang="fr-FR" sz="2000" b="1">
                <a:latin typeface="Aptos" panose="020B0004020202020204" pitchFamily="34" charset="0"/>
                <a:ea typeface="Cambria"/>
              </a:rPr>
              <a:t>	</a:t>
            </a:r>
            <a:r>
              <a:rPr lang="fr-FR" sz="1800" b="1">
                <a:latin typeface="Aptos" panose="020B0004020202020204" pitchFamily="34" charset="0"/>
                <a:ea typeface="Cambria"/>
              </a:rPr>
              <a:t>Évaluation collective</a:t>
            </a:r>
            <a:endParaRPr lang="fr-FR" sz="2000" b="1">
              <a:latin typeface="Aptos" panose="020B0004020202020204" pitchFamily="34" charset="0"/>
              <a:ea typeface="Cambria"/>
            </a:endParaRPr>
          </a:p>
          <a:p>
            <a:pPr marL="0" indent="0" algn="just">
              <a:lnSpc>
                <a:spcPct val="100000"/>
              </a:lnSpc>
              <a:buNone/>
            </a:pPr>
            <a:r>
              <a:rPr lang="fr-FR" sz="1800" b="1">
                <a:latin typeface="Aptos" panose="020B0004020202020204" pitchFamily="34" charset="0"/>
                <a:ea typeface="Cambria"/>
              </a:rPr>
              <a:t>		</a:t>
            </a:r>
            <a:r>
              <a:rPr lang="fr-FR" sz="1800">
                <a:latin typeface="Aptos" panose="020B0004020202020204" pitchFamily="34" charset="0"/>
                <a:ea typeface="Cambria"/>
              </a:rPr>
              <a:t>Plusieurs comités multidisciplinaires</a:t>
            </a:r>
          </a:p>
          <a:p>
            <a:pPr marL="0" indent="0" algn="just">
              <a:lnSpc>
                <a:spcPct val="100000"/>
              </a:lnSpc>
              <a:buNone/>
            </a:pPr>
            <a:r>
              <a:rPr lang="fr-FR" sz="1800">
                <a:latin typeface="Aptos" panose="020B0004020202020204" pitchFamily="34" charset="0"/>
                <a:ea typeface="Cambria"/>
              </a:rPr>
              <a:t>		Un seul comité pour le critère </a:t>
            </a:r>
            <a:r>
              <a:rPr lang="fr-FR" sz="1800" i="1">
                <a:latin typeface="Aptos" panose="020B0004020202020204" pitchFamily="34" charset="0"/>
                <a:ea typeface="Cambria"/>
              </a:rPr>
              <a:t>Partenariat</a:t>
            </a:r>
          </a:p>
          <a:p>
            <a:pPr marL="0" indent="0" algn="just">
              <a:lnSpc>
                <a:spcPct val="100000"/>
              </a:lnSpc>
              <a:buNone/>
            </a:pPr>
            <a:r>
              <a:rPr lang="fr-FR" sz="1800" b="1">
                <a:latin typeface="Aptos" panose="020B0004020202020204" pitchFamily="34" charset="0"/>
                <a:ea typeface="Cambria"/>
              </a:rPr>
              <a:t>		</a:t>
            </a:r>
            <a:r>
              <a:rPr lang="fr-FR" sz="1800">
                <a:latin typeface="Aptos" panose="020B0004020202020204" pitchFamily="34" charset="0"/>
                <a:ea typeface="Cambria"/>
              </a:rPr>
              <a:t>Seuil de passage à 70% pour la demande</a:t>
            </a:r>
          </a:p>
          <a:p>
            <a:pPr marL="0" indent="0" algn="just">
              <a:lnSpc>
                <a:spcPct val="100000"/>
              </a:lnSpc>
              <a:buNone/>
            </a:pPr>
            <a:r>
              <a:rPr lang="fr-FR" sz="1800">
                <a:latin typeface="Aptos" panose="020B0004020202020204" pitchFamily="34" charset="0"/>
                <a:ea typeface="Cambria"/>
              </a:rPr>
              <a:t>		Critère </a:t>
            </a:r>
            <a:r>
              <a:rPr lang="fr-FR" sz="1800" i="1">
                <a:latin typeface="Aptos" panose="020B0004020202020204" pitchFamily="34" charset="0"/>
                <a:ea typeface="Cambria"/>
              </a:rPr>
              <a:t>Partenariat</a:t>
            </a:r>
            <a:r>
              <a:rPr lang="fr-FR" sz="1800">
                <a:latin typeface="Aptos" panose="020B0004020202020204" pitchFamily="34" charset="0"/>
                <a:ea typeface="Cambria"/>
              </a:rPr>
              <a:t> demeure le seul éliminatoire (seuil également à 70%)</a:t>
            </a:r>
            <a:endParaRPr lang="fr-FR" sz="1800" b="1">
              <a:latin typeface="Aptos" panose="020B0004020202020204" pitchFamily="34" charset="0"/>
              <a:ea typeface="Cambria"/>
            </a:endParaRPr>
          </a:p>
        </p:txBody>
      </p:sp>
      <p:sp>
        <p:nvSpPr>
          <p:cNvPr id="4" name="Espace réservé du numéro de diapositive 3">
            <a:extLst>
              <a:ext uri="{FF2B5EF4-FFF2-40B4-BE49-F238E27FC236}">
                <a16:creationId xmlns:a16="http://schemas.microsoft.com/office/drawing/2014/main" id="{D1CE708B-442D-B16C-5E63-2A0685F8660F}"/>
              </a:ext>
            </a:extLst>
          </p:cNvPr>
          <p:cNvSpPr>
            <a:spLocks noGrp="1"/>
          </p:cNvSpPr>
          <p:nvPr>
            <p:ph type="sldNum" sz="quarter" idx="12"/>
          </p:nvPr>
        </p:nvSpPr>
        <p:spPr/>
        <p:txBody>
          <a:bodyPr/>
          <a:lstStyle/>
          <a:p>
            <a:fld id="{DB84B996-8456-4092-A10C-FD0DBA2E89F3}" type="slidenum">
              <a:rPr lang="fr-CA" smtClean="0"/>
              <a:pPr/>
              <a:t>18</a:t>
            </a:fld>
            <a:endParaRPr lang="fr-CA"/>
          </a:p>
        </p:txBody>
      </p:sp>
    </p:spTree>
    <p:extLst>
      <p:ext uri="{BB962C8B-B14F-4D97-AF65-F5344CB8AC3E}">
        <p14:creationId xmlns:p14="http://schemas.microsoft.com/office/powerpoint/2010/main" val="1715149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ACC4EE-E8EB-EA75-7F75-E931189F6174}"/>
              </a:ext>
            </a:extLst>
          </p:cNvPr>
          <p:cNvSpPr>
            <a:spLocks noGrp="1"/>
          </p:cNvSpPr>
          <p:nvPr>
            <p:ph type="title"/>
          </p:nvPr>
        </p:nvSpPr>
        <p:spPr/>
        <p:txBody>
          <a:bodyPr/>
          <a:lstStyle/>
          <a:p>
            <a:r>
              <a:rPr lang="en-US">
                <a:latin typeface="Aptos" panose="020B0004020202020204" pitchFamily="34" charset="0"/>
              </a:rPr>
              <a:t>Soutien aux équipes de recherche</a:t>
            </a:r>
          </a:p>
        </p:txBody>
      </p:sp>
      <p:sp>
        <p:nvSpPr>
          <p:cNvPr id="3" name="Espace réservé du contenu 2">
            <a:extLst>
              <a:ext uri="{FF2B5EF4-FFF2-40B4-BE49-F238E27FC236}">
                <a16:creationId xmlns:a16="http://schemas.microsoft.com/office/drawing/2014/main" id="{1411507C-CB70-D3B4-AF4F-EB97B49AE81F}"/>
              </a:ext>
            </a:extLst>
          </p:cNvPr>
          <p:cNvSpPr>
            <a:spLocks noGrp="1"/>
          </p:cNvSpPr>
          <p:nvPr>
            <p:ph idx="1"/>
          </p:nvPr>
        </p:nvSpPr>
        <p:spPr>
          <a:xfrm>
            <a:off x="838200" y="1825624"/>
            <a:ext cx="10515600" cy="4028614"/>
          </a:xfrm>
        </p:spPr>
        <p:txBody>
          <a:bodyPr vert="horz" lIns="91440" tIns="45720" rIns="91440" bIns="45720" rtlCol="0" anchor="t">
            <a:noAutofit/>
          </a:bodyPr>
          <a:lstStyle/>
          <a:p>
            <a:pPr marL="0" indent="0">
              <a:lnSpc>
                <a:spcPct val="100000"/>
              </a:lnSpc>
              <a:buNone/>
            </a:pPr>
            <a:r>
              <a:rPr lang="fr-FR" sz="2000" b="1">
                <a:latin typeface="Aptos" panose="020B0004020202020204" pitchFamily="34" charset="0"/>
                <a:ea typeface="Cambria"/>
              </a:rPr>
              <a:t>Rappel:</a:t>
            </a:r>
          </a:p>
          <a:p>
            <a:pPr marL="0" indent="0">
              <a:lnSpc>
                <a:spcPct val="100000"/>
              </a:lnSpc>
              <a:buNone/>
            </a:pPr>
            <a:r>
              <a:rPr lang="fr-FR" sz="1800" b="1">
                <a:latin typeface="Aptos" panose="020B0004020202020204" pitchFamily="34" charset="0"/>
                <a:ea typeface="Cambria"/>
              </a:rPr>
              <a:t>Règles générales communes</a:t>
            </a:r>
          </a:p>
          <a:p>
            <a:pPr marL="0" indent="0">
              <a:lnSpc>
                <a:spcPct val="100000"/>
              </a:lnSpc>
              <a:buNone/>
            </a:pPr>
            <a:r>
              <a:rPr lang="fr-FR" sz="1800">
                <a:hlinkClick r:id="rId2"/>
              </a:rPr>
              <a:t>Règles générales communes - Fonds de recherche du Québec - FRQ (gouv.qc.ca)</a:t>
            </a:r>
            <a:endParaRPr lang="fr-FR" sz="1800">
              <a:latin typeface="Aptos" panose="020B0004020202020204" pitchFamily="34" charset="0"/>
              <a:ea typeface="Cambria"/>
            </a:endParaRPr>
          </a:p>
          <a:p>
            <a:pPr marL="0" indent="0" algn="just">
              <a:lnSpc>
                <a:spcPct val="100000"/>
              </a:lnSpc>
              <a:buNone/>
            </a:pPr>
            <a:r>
              <a:rPr lang="fr-CA" sz="1800" b="1">
                <a:latin typeface="Aptos" panose="020B0004020202020204" pitchFamily="34" charset="0"/>
                <a:ea typeface="Cambria"/>
              </a:rPr>
              <a:t>Portfolio électronique </a:t>
            </a:r>
            <a:r>
              <a:rPr lang="fr-CA" sz="1800" b="1" err="1">
                <a:latin typeface="Aptos" panose="020B0004020202020204" pitchFamily="34" charset="0"/>
                <a:ea typeface="Cambria"/>
              </a:rPr>
              <a:t>FRQnet</a:t>
            </a:r>
            <a:endParaRPr lang="fr-CA" sz="1800" b="1">
              <a:latin typeface="Aptos" panose="020B0004020202020204" pitchFamily="34" charset="0"/>
              <a:ea typeface="Cambria"/>
            </a:endParaRPr>
          </a:p>
          <a:p>
            <a:pPr marL="0" indent="0" algn="just">
              <a:lnSpc>
                <a:spcPct val="100000"/>
              </a:lnSpc>
              <a:buNone/>
            </a:pPr>
            <a:r>
              <a:rPr lang="fr-CA" sz="1800" err="1">
                <a:hlinkClick r:id="rId3"/>
              </a:rPr>
              <a:t>FRQnet</a:t>
            </a:r>
            <a:r>
              <a:rPr lang="fr-CA" sz="1800">
                <a:hlinkClick r:id="rId3"/>
              </a:rPr>
              <a:t> - Portfolio (gouv.qc.ca)</a:t>
            </a:r>
            <a:endParaRPr lang="fr-CA" sz="1800"/>
          </a:p>
          <a:p>
            <a:pPr marL="0" indent="0" algn="just">
              <a:lnSpc>
                <a:spcPct val="100000"/>
              </a:lnSpc>
              <a:buNone/>
            </a:pPr>
            <a:endParaRPr lang="fr-CA" sz="1800">
              <a:latin typeface="Aptos" panose="020B0004020202020204" pitchFamily="34" charset="0"/>
              <a:ea typeface="Cambria"/>
            </a:endParaRPr>
          </a:p>
          <a:p>
            <a:pPr marL="0" indent="0" algn="just">
              <a:lnSpc>
                <a:spcPct val="100000"/>
              </a:lnSpc>
              <a:buNone/>
            </a:pPr>
            <a:endParaRPr lang="fr-CA" sz="1800">
              <a:latin typeface="Aptos" panose="020B0004020202020204" pitchFamily="34" charset="0"/>
              <a:ea typeface="Cambria"/>
            </a:endParaRPr>
          </a:p>
          <a:p>
            <a:pPr marL="0" indent="0" algn="just">
              <a:lnSpc>
                <a:spcPct val="100000"/>
              </a:lnSpc>
              <a:buNone/>
            </a:pPr>
            <a:r>
              <a:rPr lang="fr-CA" sz="1800">
                <a:latin typeface="Aptos" panose="020B0004020202020204" pitchFamily="34" charset="0"/>
                <a:ea typeface="Cambria"/>
              </a:rPr>
              <a:t>Vous pouvez m’adresser vos questions par courriel: </a:t>
            </a:r>
            <a:r>
              <a:rPr lang="fr-CA" sz="1800">
                <a:latin typeface="Aptos" panose="020B0004020202020204" pitchFamily="34" charset="0"/>
                <a:ea typeface="Cambria"/>
                <a:hlinkClick r:id="rId4"/>
              </a:rPr>
              <a:t>bernard.vandal@frq.gouv.qc.ca</a:t>
            </a:r>
            <a:endParaRPr lang="fr-CA" sz="1800">
              <a:latin typeface="Aptos" panose="020B0004020202020204" pitchFamily="34" charset="0"/>
              <a:ea typeface="Cambria"/>
            </a:endParaRPr>
          </a:p>
        </p:txBody>
      </p:sp>
      <p:sp>
        <p:nvSpPr>
          <p:cNvPr id="4" name="Espace réservé du numéro de diapositive 3">
            <a:extLst>
              <a:ext uri="{FF2B5EF4-FFF2-40B4-BE49-F238E27FC236}">
                <a16:creationId xmlns:a16="http://schemas.microsoft.com/office/drawing/2014/main" id="{D1CE708B-442D-B16C-5E63-2A0685F8660F}"/>
              </a:ext>
            </a:extLst>
          </p:cNvPr>
          <p:cNvSpPr>
            <a:spLocks noGrp="1"/>
          </p:cNvSpPr>
          <p:nvPr>
            <p:ph type="sldNum" sz="quarter" idx="12"/>
          </p:nvPr>
        </p:nvSpPr>
        <p:spPr/>
        <p:txBody>
          <a:bodyPr/>
          <a:lstStyle/>
          <a:p>
            <a:fld id="{DB84B996-8456-4092-A10C-FD0DBA2E89F3}" type="slidenum">
              <a:rPr lang="fr-CA" smtClean="0"/>
              <a:pPr/>
              <a:t>19</a:t>
            </a:fld>
            <a:endParaRPr lang="fr-CA"/>
          </a:p>
        </p:txBody>
      </p:sp>
    </p:spTree>
    <p:extLst>
      <p:ext uri="{BB962C8B-B14F-4D97-AF65-F5344CB8AC3E}">
        <p14:creationId xmlns:p14="http://schemas.microsoft.com/office/powerpoint/2010/main" val="4204565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ACC4EE-E8EB-EA75-7F75-E931189F6174}"/>
              </a:ext>
            </a:extLst>
          </p:cNvPr>
          <p:cNvSpPr>
            <a:spLocks noGrp="1"/>
          </p:cNvSpPr>
          <p:nvPr>
            <p:ph type="title"/>
          </p:nvPr>
        </p:nvSpPr>
        <p:spPr/>
        <p:txBody>
          <a:bodyPr/>
          <a:lstStyle/>
          <a:p>
            <a:r>
              <a:rPr lang="en-US">
                <a:latin typeface="Aptos" panose="020B0004020202020204" pitchFamily="34" charset="0"/>
              </a:rPr>
              <a:t>Soutien aux équipes de recherche</a:t>
            </a:r>
          </a:p>
        </p:txBody>
      </p:sp>
      <p:sp>
        <p:nvSpPr>
          <p:cNvPr id="3" name="Espace réservé du contenu 2">
            <a:extLst>
              <a:ext uri="{FF2B5EF4-FFF2-40B4-BE49-F238E27FC236}">
                <a16:creationId xmlns:a16="http://schemas.microsoft.com/office/drawing/2014/main" id="{1411507C-CB70-D3B4-AF4F-EB97B49AE81F}"/>
              </a:ext>
            </a:extLst>
          </p:cNvPr>
          <p:cNvSpPr>
            <a:spLocks noGrp="1"/>
          </p:cNvSpPr>
          <p:nvPr>
            <p:ph idx="1"/>
          </p:nvPr>
        </p:nvSpPr>
        <p:spPr>
          <a:xfrm>
            <a:off x="838200" y="1825624"/>
            <a:ext cx="10515600" cy="4028614"/>
          </a:xfrm>
        </p:spPr>
        <p:txBody>
          <a:bodyPr vert="horz" lIns="91440" tIns="45720" rIns="91440" bIns="45720" rtlCol="0" anchor="t">
            <a:noAutofit/>
          </a:bodyPr>
          <a:lstStyle/>
          <a:p>
            <a:pPr marL="0" indent="0">
              <a:lnSpc>
                <a:spcPct val="100000"/>
              </a:lnSpc>
              <a:buNone/>
            </a:pPr>
            <a:endParaRPr lang="fr-CA" sz="1000" b="1">
              <a:latin typeface="Aptos" panose="020B0004020202020204" pitchFamily="34" charset="0"/>
              <a:ea typeface="Cambria"/>
            </a:endParaRPr>
          </a:p>
          <a:p>
            <a:pPr marL="0" indent="0">
              <a:lnSpc>
                <a:spcPct val="100000"/>
              </a:lnSpc>
              <a:buNone/>
            </a:pPr>
            <a:r>
              <a:rPr lang="fr-CA" sz="2400" b="1">
                <a:latin typeface="Aptos" panose="020B0004020202020204" pitchFamily="34" charset="0"/>
                <a:ea typeface="Cambria"/>
              </a:rPr>
              <a:t>Règles du programme </a:t>
            </a:r>
            <a:r>
              <a:rPr lang="fr-CA" sz="2400" b="1" i="1">
                <a:latin typeface="Aptos" panose="020B0004020202020204" pitchFamily="34" charset="0"/>
                <a:ea typeface="Cambria"/>
              </a:rPr>
              <a:t>Soutien aux équipes de recherche</a:t>
            </a:r>
          </a:p>
          <a:p>
            <a:pPr marL="0" indent="0">
              <a:lnSpc>
                <a:spcPct val="100000"/>
              </a:lnSpc>
              <a:buNone/>
            </a:pPr>
            <a:r>
              <a:rPr lang="fr-FR" sz="1600">
                <a:latin typeface="Aptos" panose="020B0004020202020204" pitchFamily="34" charset="0"/>
                <a:ea typeface="Cambria"/>
                <a:hlinkClick r:id="rId2"/>
              </a:rPr>
              <a:t>https://frq.gouv.qc.ca/programme/secteur-societe-et-culture-soutien-aux-equipes-de-recherche-se-2025-2026/</a:t>
            </a:r>
            <a:endParaRPr lang="fr-CA" sz="1600" b="1">
              <a:latin typeface="Aptos" panose="020B0004020202020204" pitchFamily="34" charset="0"/>
              <a:ea typeface="Cambria"/>
            </a:endParaRPr>
          </a:p>
          <a:p>
            <a:pPr marL="0" indent="0">
              <a:lnSpc>
                <a:spcPct val="100000"/>
              </a:lnSpc>
              <a:buNone/>
            </a:pPr>
            <a:r>
              <a:rPr lang="fr-CA" b="1">
                <a:latin typeface="Aptos" panose="020B0004020202020204" pitchFamily="34" charset="0"/>
                <a:ea typeface="Cambria"/>
              </a:rPr>
              <a:t>		</a:t>
            </a:r>
            <a:r>
              <a:rPr lang="fr-CA" sz="2000" b="1">
                <a:latin typeface="Aptos" panose="020B0004020202020204" pitchFamily="34" charset="0"/>
                <a:ea typeface="Cambria"/>
              </a:rPr>
              <a:t>Mise en ligne des règles: 9 juillet 2024</a:t>
            </a:r>
          </a:p>
          <a:p>
            <a:pPr marL="0" indent="0">
              <a:lnSpc>
                <a:spcPct val="100000"/>
              </a:lnSpc>
              <a:buNone/>
            </a:pPr>
            <a:r>
              <a:rPr lang="fr-CA" sz="2000" b="1">
                <a:latin typeface="Aptos" panose="020B0004020202020204" pitchFamily="34" charset="0"/>
                <a:ea typeface="Cambria"/>
              </a:rPr>
              <a:t>		Clôture du concours: 17 octobre 2024 à 16h*</a:t>
            </a:r>
          </a:p>
          <a:p>
            <a:pPr marL="0" indent="0">
              <a:lnSpc>
                <a:spcPct val="100000"/>
              </a:lnSpc>
              <a:buNone/>
            </a:pPr>
            <a:r>
              <a:rPr lang="fr-CA" sz="2000" b="1">
                <a:latin typeface="Aptos" panose="020B0004020202020204" pitchFamily="34" charset="0"/>
                <a:ea typeface="Cambria"/>
              </a:rPr>
              <a:t>		Résultats du concours: fin avril 2025</a:t>
            </a:r>
          </a:p>
          <a:p>
            <a:pPr marL="0" indent="0">
              <a:lnSpc>
                <a:spcPct val="100000"/>
              </a:lnSpc>
              <a:buNone/>
            </a:pPr>
            <a:r>
              <a:rPr lang="fr-CA" sz="2000" b="1">
                <a:latin typeface="Aptos" panose="020B0004020202020204" pitchFamily="34" charset="0"/>
                <a:ea typeface="Cambria"/>
              </a:rPr>
              <a:t>		*Aucune prédemande</a:t>
            </a:r>
            <a:endParaRPr lang="fr-CA" sz="1200" b="1">
              <a:latin typeface="Aptos" panose="020B0004020202020204" pitchFamily="34" charset="0"/>
              <a:ea typeface="Cambria"/>
            </a:endParaRPr>
          </a:p>
          <a:p>
            <a:pPr marL="0" indent="0" algn="r">
              <a:lnSpc>
                <a:spcPct val="100000"/>
              </a:lnSpc>
              <a:spcBef>
                <a:spcPts val="600"/>
              </a:spcBef>
              <a:buNone/>
            </a:pPr>
            <a:r>
              <a:rPr lang="fr-CA" sz="1200" b="1">
                <a:latin typeface="Aptos" panose="020B0004020202020204" pitchFamily="34" charset="0"/>
                <a:ea typeface="Cambria"/>
              </a:rPr>
              <a:t>Bernard Vandal, responsable de programmes</a:t>
            </a:r>
          </a:p>
          <a:p>
            <a:pPr marL="0" indent="0" algn="r">
              <a:lnSpc>
                <a:spcPct val="100000"/>
              </a:lnSpc>
              <a:spcBef>
                <a:spcPts val="600"/>
              </a:spcBef>
              <a:buNone/>
            </a:pPr>
            <a:r>
              <a:rPr lang="fr-CA" sz="1200">
                <a:latin typeface="Aptos" panose="020B0004020202020204" pitchFamily="34" charset="0"/>
                <a:ea typeface="Cambria"/>
                <a:hlinkClick r:id="rId3"/>
              </a:rPr>
              <a:t>bernard.vandal@frq.gouv.qc.ca</a:t>
            </a:r>
            <a:r>
              <a:rPr lang="fr-CA" sz="1200">
                <a:latin typeface="Aptos" panose="020B0004020202020204" pitchFamily="34" charset="0"/>
                <a:ea typeface="Cambria"/>
              </a:rPr>
              <a:t> </a:t>
            </a:r>
          </a:p>
          <a:p>
            <a:pPr marL="0" indent="0" algn="r">
              <a:lnSpc>
                <a:spcPct val="100000"/>
              </a:lnSpc>
              <a:spcBef>
                <a:spcPts val="600"/>
              </a:spcBef>
              <a:buNone/>
            </a:pPr>
            <a:r>
              <a:rPr lang="fr-CA" sz="1200" b="1">
                <a:latin typeface="Aptos" panose="020B0004020202020204" pitchFamily="34" charset="0"/>
                <a:ea typeface="Cambria"/>
              </a:rPr>
              <a:t>Lucie Bontan, technicienne principale en administration</a:t>
            </a:r>
          </a:p>
          <a:p>
            <a:pPr marL="0" indent="0" algn="r">
              <a:lnSpc>
                <a:spcPct val="100000"/>
              </a:lnSpc>
              <a:spcBef>
                <a:spcPts val="600"/>
              </a:spcBef>
              <a:buNone/>
            </a:pPr>
            <a:r>
              <a:rPr lang="fr-CA" sz="1200">
                <a:latin typeface="Aptos" panose="020B0004020202020204" pitchFamily="34" charset="0"/>
                <a:ea typeface="Cambria"/>
                <a:hlinkClick r:id="rId4"/>
              </a:rPr>
              <a:t>Lucie.bontan@frq.gouv.qc.ca</a:t>
            </a:r>
            <a:endParaRPr lang="fr-CA" sz="1200">
              <a:latin typeface="Aptos" panose="020B0004020202020204" pitchFamily="34" charset="0"/>
              <a:ea typeface="Cambria"/>
            </a:endParaRPr>
          </a:p>
          <a:p>
            <a:pPr marL="0" indent="0">
              <a:lnSpc>
                <a:spcPct val="100000"/>
              </a:lnSpc>
              <a:buNone/>
            </a:pPr>
            <a:endParaRPr lang="fr-FR" sz="1800">
              <a:latin typeface="Aptos" panose="020B0004020202020204" pitchFamily="34" charset="0"/>
              <a:ea typeface="Cambria"/>
            </a:endParaRPr>
          </a:p>
        </p:txBody>
      </p:sp>
      <p:sp>
        <p:nvSpPr>
          <p:cNvPr id="4" name="Espace réservé du numéro de diapositive 3">
            <a:extLst>
              <a:ext uri="{FF2B5EF4-FFF2-40B4-BE49-F238E27FC236}">
                <a16:creationId xmlns:a16="http://schemas.microsoft.com/office/drawing/2014/main" id="{D1CE708B-442D-B16C-5E63-2A0685F8660F}"/>
              </a:ext>
            </a:extLst>
          </p:cNvPr>
          <p:cNvSpPr>
            <a:spLocks noGrp="1"/>
          </p:cNvSpPr>
          <p:nvPr>
            <p:ph type="sldNum" sz="quarter" idx="12"/>
          </p:nvPr>
        </p:nvSpPr>
        <p:spPr/>
        <p:txBody>
          <a:bodyPr/>
          <a:lstStyle/>
          <a:p>
            <a:fld id="{DB84B996-8456-4092-A10C-FD0DBA2E89F3}" type="slidenum">
              <a:rPr lang="fr-CA" smtClean="0"/>
              <a:pPr/>
              <a:t>2</a:t>
            </a:fld>
            <a:endParaRPr lang="fr-CA"/>
          </a:p>
        </p:txBody>
      </p:sp>
    </p:spTree>
    <p:extLst>
      <p:ext uri="{BB962C8B-B14F-4D97-AF65-F5344CB8AC3E}">
        <p14:creationId xmlns:p14="http://schemas.microsoft.com/office/powerpoint/2010/main" val="1306605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8FD5756-217F-74E9-5BAC-244D88E7C09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4B996-8456-4092-A10C-FD0DBA2E89F3}" type="slidenum">
              <a:rPr kumimoji="0" lang="fr-CA" sz="1100" b="0" i="0" u="none" strike="noStrike" kern="1200" cap="none" spc="0" normalizeH="0" baseline="0" noProof="0" smtClean="0">
                <a:ln>
                  <a:noFill/>
                </a:ln>
                <a:solidFill>
                  <a:srgbClr val="0E1B27"/>
                </a:solidFill>
                <a:effectLst/>
                <a:uLnTx/>
                <a:uFillTx/>
                <a:latin typeface="Arial Nov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CA" sz="1100" b="0" i="0" u="none" strike="noStrike" kern="1200" cap="none" spc="0" normalizeH="0" baseline="0" noProof="0">
              <a:ln>
                <a:noFill/>
              </a:ln>
              <a:solidFill>
                <a:srgbClr val="0E1B27"/>
              </a:solidFill>
              <a:effectLst/>
              <a:uLnTx/>
              <a:uFillTx/>
              <a:latin typeface="Arial Nova"/>
              <a:ea typeface="+mn-ea"/>
              <a:cs typeface="+mn-cs"/>
            </a:endParaRPr>
          </a:p>
        </p:txBody>
      </p:sp>
      <p:sp>
        <p:nvSpPr>
          <p:cNvPr id="4" name="Titre 1">
            <a:extLst>
              <a:ext uri="{FF2B5EF4-FFF2-40B4-BE49-F238E27FC236}">
                <a16:creationId xmlns:a16="http://schemas.microsoft.com/office/drawing/2014/main" id="{ABB7DF8D-1027-5CC3-3AC8-ECD95844EF4D}"/>
              </a:ext>
            </a:extLst>
          </p:cNvPr>
          <p:cNvSpPr>
            <a:spLocks noGrp="1"/>
          </p:cNvSpPr>
          <p:nvPr>
            <p:ph type="title"/>
          </p:nvPr>
        </p:nvSpPr>
        <p:spPr>
          <a:xfrm>
            <a:off x="838200" y="81018"/>
            <a:ext cx="10515600" cy="1325563"/>
          </a:xfrm>
        </p:spPr>
        <p:txBody>
          <a:bodyPr/>
          <a:lstStyle/>
          <a:p>
            <a:r>
              <a:rPr lang="en-US">
                <a:latin typeface="Aptos" panose="020B0004020202020204" pitchFamily="34" charset="0"/>
              </a:rPr>
              <a:t>Suivez-nous sur les réseaux sociaux</a:t>
            </a:r>
          </a:p>
        </p:txBody>
      </p:sp>
    </p:spTree>
    <p:extLst>
      <p:ext uri="{BB962C8B-B14F-4D97-AF65-F5344CB8AC3E}">
        <p14:creationId xmlns:p14="http://schemas.microsoft.com/office/powerpoint/2010/main" val="2996381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5D5D6086-D2B6-4842-B377-2B037EB12DBC}"/>
              </a:ext>
            </a:extLst>
          </p:cNvPr>
          <p:cNvPicPr>
            <a:picLocks noChangeAspect="1"/>
          </p:cNvPicPr>
          <p:nvPr>
            <p:custDataLst>
              <p:tags r:id="rId1"/>
            </p:custDataLst>
          </p:nvPr>
        </p:nvPicPr>
        <p:blipFill>
          <a:blip r:embed="rId4"/>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0C5DEB96-0662-3B46-97B4-59D18BC54819}"/>
              </a:ext>
            </a:extLst>
          </p:cNvPr>
          <p:cNvSpPr>
            <a:spLocks noGrp="1"/>
          </p:cNvSpPr>
          <p:nvPr>
            <p:ph type="title"/>
            <p:custDataLst>
              <p:tags r:id="rId2"/>
            </p:custDataLst>
          </p:nvPr>
        </p:nvSpPr>
        <p:spPr>
          <a:xfrm>
            <a:off x="2548128" y="1404883"/>
            <a:ext cx="9643872" cy="1625600"/>
          </a:xfrm>
        </p:spPr>
        <p:txBody>
          <a:bodyPr>
            <a:normAutofit/>
          </a:bodyPr>
          <a:lstStyle/>
          <a:p>
            <a:r>
              <a:rPr lang="en-US" sz="4800" b="1">
                <a:latin typeface="+mn-lt"/>
              </a:rPr>
              <a:t>Merci!</a:t>
            </a:r>
          </a:p>
        </p:txBody>
      </p:sp>
    </p:spTree>
    <p:extLst>
      <p:ext uri="{BB962C8B-B14F-4D97-AF65-F5344CB8AC3E}">
        <p14:creationId xmlns:p14="http://schemas.microsoft.com/office/powerpoint/2010/main" val="1666221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ACC4EE-E8EB-EA75-7F75-E931189F6174}"/>
              </a:ext>
            </a:extLst>
          </p:cNvPr>
          <p:cNvSpPr>
            <a:spLocks noGrp="1"/>
          </p:cNvSpPr>
          <p:nvPr>
            <p:ph type="title"/>
          </p:nvPr>
        </p:nvSpPr>
        <p:spPr/>
        <p:txBody>
          <a:bodyPr/>
          <a:lstStyle/>
          <a:p>
            <a:r>
              <a:rPr lang="en-US">
                <a:latin typeface="Aptos" panose="020B0004020202020204" pitchFamily="34" charset="0"/>
              </a:rPr>
              <a:t>Soutien aux équipes de recherche</a:t>
            </a:r>
          </a:p>
        </p:txBody>
      </p:sp>
      <p:sp>
        <p:nvSpPr>
          <p:cNvPr id="3" name="Espace réservé du contenu 2">
            <a:extLst>
              <a:ext uri="{FF2B5EF4-FFF2-40B4-BE49-F238E27FC236}">
                <a16:creationId xmlns:a16="http://schemas.microsoft.com/office/drawing/2014/main" id="{1411507C-CB70-D3B4-AF4F-EB97B49AE81F}"/>
              </a:ext>
            </a:extLst>
          </p:cNvPr>
          <p:cNvSpPr>
            <a:spLocks noGrp="1"/>
          </p:cNvSpPr>
          <p:nvPr>
            <p:ph idx="1"/>
          </p:nvPr>
        </p:nvSpPr>
        <p:spPr>
          <a:xfrm>
            <a:off x="838200" y="1825624"/>
            <a:ext cx="10515600" cy="4028614"/>
          </a:xfrm>
        </p:spPr>
        <p:txBody>
          <a:bodyPr vert="horz" lIns="91440" tIns="45720" rIns="91440" bIns="45720" rtlCol="0" anchor="t">
            <a:noAutofit/>
          </a:bodyPr>
          <a:lstStyle/>
          <a:p>
            <a:pPr algn="just">
              <a:lnSpc>
                <a:spcPct val="100000"/>
              </a:lnSpc>
            </a:pPr>
            <a:r>
              <a:rPr lang="fr-FR" sz="2000" b="1">
                <a:latin typeface="Aptos" panose="020B0004020202020204" pitchFamily="34" charset="0"/>
                <a:ea typeface="Cambria"/>
              </a:rPr>
              <a:t>Quatre volets pour ce financement d’infrastructures de recherche:</a:t>
            </a:r>
          </a:p>
          <a:p>
            <a:pPr marL="0" indent="0" algn="just">
              <a:buNone/>
            </a:pPr>
            <a:r>
              <a:rPr lang="fr-FR" sz="2000" kern="100">
                <a:effectLst/>
                <a:latin typeface="Aptos" panose="020B0004020202020204" pitchFamily="34" charset="0"/>
                <a:ea typeface="Aptos" panose="020B0004020202020204" pitchFamily="34" charset="0"/>
                <a:cs typeface="Times New Roman" panose="02020603050405020304" pitchFamily="18" charset="0"/>
              </a:rPr>
              <a:t>	</a:t>
            </a:r>
            <a:r>
              <a:rPr lang="fr-FR" sz="1800" b="1" kern="100">
                <a:effectLst/>
                <a:latin typeface="Aptos" panose="020B0004020202020204" pitchFamily="34" charset="0"/>
                <a:ea typeface="Aptos" panose="020B0004020202020204" pitchFamily="34" charset="0"/>
                <a:cs typeface="Times New Roman" panose="02020603050405020304" pitchFamily="18" charset="0"/>
              </a:rPr>
              <a:t>Nouvelle équipe – universitaire</a:t>
            </a:r>
          </a:p>
          <a:p>
            <a:pPr marL="0" indent="0" algn="just">
              <a:buNone/>
            </a:pPr>
            <a:r>
              <a:rPr lang="fr-FR" sz="1800" kern="100">
                <a:latin typeface="Aptos" panose="020B0004020202020204" pitchFamily="34" charset="0"/>
                <a:ea typeface="Aptos" panose="020B0004020202020204" pitchFamily="34" charset="0"/>
                <a:cs typeface="Times New Roman" panose="02020603050405020304" pitchFamily="18" charset="0"/>
              </a:rPr>
              <a:t>		max. 60 000 $/an + montants optionnels </a:t>
            </a:r>
          </a:p>
          <a:p>
            <a:pPr marL="0" indent="0" algn="just">
              <a:buNone/>
            </a:pPr>
            <a:r>
              <a:rPr lang="fr-FR" sz="1800" kern="100">
                <a:latin typeface="Aptos" panose="020B0004020202020204" pitchFamily="34" charset="0"/>
                <a:ea typeface="Aptos" panose="020B0004020202020204" pitchFamily="34" charset="0"/>
                <a:cs typeface="Times New Roman" panose="02020603050405020304" pitchFamily="18" charset="0"/>
              </a:rPr>
              <a:t>	</a:t>
            </a:r>
            <a:r>
              <a:rPr lang="fr-FR" sz="1800" b="1" kern="100">
                <a:effectLst/>
                <a:latin typeface="Aptos" panose="020B0004020202020204" pitchFamily="34" charset="0"/>
                <a:ea typeface="Aptos" panose="020B0004020202020204" pitchFamily="34" charset="0"/>
                <a:cs typeface="Times New Roman" panose="02020603050405020304" pitchFamily="18" charset="0"/>
              </a:rPr>
              <a:t>Nouvelle équipe – partenariat</a:t>
            </a:r>
          </a:p>
          <a:p>
            <a:pPr marL="0" indent="0" algn="just">
              <a:buNone/>
            </a:pPr>
            <a:r>
              <a:rPr lang="fr-FR" sz="1800" kern="100">
                <a:latin typeface="Aptos" panose="020B0004020202020204" pitchFamily="34" charset="0"/>
                <a:ea typeface="Aptos" panose="020B0004020202020204" pitchFamily="34" charset="0"/>
                <a:cs typeface="Times New Roman" panose="02020603050405020304" pitchFamily="18" charset="0"/>
              </a:rPr>
              <a:t>		max. 60 000 $ + max. 20 000 $/an + montants optionnels</a:t>
            </a:r>
            <a:endParaRPr lang="fr-CA" sz="1800" kern="100">
              <a:effectLst/>
              <a:latin typeface="Aptos" panose="020B0004020202020204" pitchFamily="34" charset="0"/>
              <a:ea typeface="Aptos" panose="020B0004020202020204" pitchFamily="34" charset="0"/>
              <a:cs typeface="Times New Roman" panose="02020603050405020304" pitchFamily="18" charset="0"/>
            </a:endParaRPr>
          </a:p>
          <a:p>
            <a:pPr marL="0" indent="0" algn="just">
              <a:buNone/>
            </a:pPr>
            <a:r>
              <a:rPr lang="fr-FR" sz="1800" kern="100">
                <a:effectLst/>
                <a:latin typeface="Aptos" panose="020B0004020202020204" pitchFamily="34" charset="0"/>
                <a:ea typeface="Aptos" panose="020B0004020202020204" pitchFamily="34" charset="0"/>
                <a:cs typeface="Times New Roman" panose="02020603050405020304" pitchFamily="18" charset="0"/>
              </a:rPr>
              <a:t>	</a:t>
            </a:r>
            <a:r>
              <a:rPr lang="fr-FR" sz="1800" b="1" kern="100">
                <a:effectLst/>
                <a:latin typeface="Aptos" panose="020B0004020202020204" pitchFamily="34" charset="0"/>
                <a:ea typeface="Aptos" panose="020B0004020202020204" pitchFamily="34" charset="0"/>
                <a:cs typeface="Times New Roman" panose="02020603050405020304" pitchFamily="18" charset="0"/>
              </a:rPr>
              <a:t>Équipe en renouvellement – universitaire</a:t>
            </a:r>
          </a:p>
          <a:p>
            <a:pPr marL="0" indent="0" algn="just">
              <a:buNone/>
            </a:pPr>
            <a:r>
              <a:rPr lang="fr-FR" sz="1800" kern="100">
                <a:latin typeface="Aptos" panose="020B0004020202020204" pitchFamily="34" charset="0"/>
                <a:ea typeface="Aptos" panose="020B0004020202020204" pitchFamily="34" charset="0"/>
                <a:cs typeface="Times New Roman" panose="02020603050405020304" pitchFamily="18" charset="0"/>
              </a:rPr>
              <a:t>		max. 95 000 $/an + montants optionnels </a:t>
            </a:r>
            <a:endParaRPr lang="fr-CA" sz="1800" kern="100">
              <a:effectLst/>
              <a:latin typeface="Aptos" panose="020B0004020202020204" pitchFamily="34" charset="0"/>
              <a:ea typeface="Aptos" panose="020B0004020202020204" pitchFamily="34" charset="0"/>
              <a:cs typeface="Times New Roman" panose="02020603050405020304" pitchFamily="18" charset="0"/>
            </a:endParaRPr>
          </a:p>
          <a:p>
            <a:pPr marL="0" indent="0" algn="just">
              <a:buNone/>
            </a:pPr>
            <a:r>
              <a:rPr lang="fr-FR" sz="1800" kern="100">
                <a:effectLst/>
                <a:latin typeface="Aptos" panose="020B0004020202020204" pitchFamily="34" charset="0"/>
                <a:ea typeface="Aptos" panose="020B0004020202020204" pitchFamily="34" charset="0"/>
                <a:cs typeface="Times New Roman" panose="02020603050405020304" pitchFamily="18" charset="0"/>
              </a:rPr>
              <a:t>	</a:t>
            </a:r>
            <a:r>
              <a:rPr lang="fr-FR" sz="1800" b="1" kern="100">
                <a:effectLst/>
                <a:latin typeface="Aptos" panose="020B0004020202020204" pitchFamily="34" charset="0"/>
                <a:ea typeface="Aptos" panose="020B0004020202020204" pitchFamily="34" charset="0"/>
                <a:cs typeface="Times New Roman" panose="02020603050405020304" pitchFamily="18" charset="0"/>
              </a:rPr>
              <a:t>Équipe en renouvellement – partenariat</a:t>
            </a:r>
          </a:p>
          <a:p>
            <a:pPr marL="0" indent="0" algn="just">
              <a:buNone/>
            </a:pPr>
            <a:r>
              <a:rPr lang="fr-FR" sz="1800" kern="100">
                <a:latin typeface="Aptos" panose="020B0004020202020204" pitchFamily="34" charset="0"/>
                <a:ea typeface="Aptos" panose="020B0004020202020204" pitchFamily="34" charset="0"/>
                <a:cs typeface="Times New Roman" panose="02020603050405020304" pitchFamily="18" charset="0"/>
              </a:rPr>
              <a:t>		 max. 95 000 $ + max. 40 000 $/an + montants optionnels </a:t>
            </a:r>
          </a:p>
          <a:p>
            <a:r>
              <a:rPr lang="fr-FR" sz="2000" b="1" kern="100">
                <a:effectLst/>
                <a:latin typeface="Aptos" panose="020B0004020202020204" pitchFamily="34" charset="0"/>
                <a:ea typeface="Aptos" panose="020B0004020202020204" pitchFamily="34" charset="0"/>
                <a:cs typeface="Times New Roman" panose="02020603050405020304" pitchFamily="18" charset="0"/>
              </a:rPr>
              <a:t>Financement </a:t>
            </a:r>
            <a:r>
              <a:rPr lang="fr-FR" sz="2000" b="1" kern="100">
                <a:latin typeface="Aptos" panose="020B0004020202020204" pitchFamily="34" charset="0"/>
                <a:ea typeface="Aptos" panose="020B0004020202020204" pitchFamily="34" charset="0"/>
                <a:cs typeface="Times New Roman" panose="02020603050405020304" pitchFamily="18" charset="0"/>
              </a:rPr>
              <a:t>de 4 ans</a:t>
            </a:r>
            <a:endParaRPr lang="fr-CA" sz="2000" b="1" kern="100">
              <a:effectLst/>
              <a:latin typeface="Aptos" panose="020B0004020202020204" pitchFamily="34" charset="0"/>
              <a:ea typeface="Aptos" panose="020B0004020202020204" pitchFamily="34" charset="0"/>
              <a:cs typeface="Times New Roman" panose="02020603050405020304" pitchFamily="18" charset="0"/>
            </a:endParaRPr>
          </a:p>
          <a:p>
            <a:pPr marL="0" indent="0" algn="just">
              <a:lnSpc>
                <a:spcPct val="100000"/>
              </a:lnSpc>
              <a:buNone/>
            </a:pPr>
            <a:r>
              <a:rPr lang="fr-FR" sz="2400" b="1">
                <a:latin typeface="Aptos" panose="020B0004020202020204" pitchFamily="34" charset="0"/>
                <a:ea typeface="Cambria"/>
              </a:rPr>
              <a:t> </a:t>
            </a:r>
          </a:p>
          <a:p>
            <a:pPr marL="0" indent="0" algn="just">
              <a:lnSpc>
                <a:spcPct val="100000"/>
              </a:lnSpc>
              <a:buNone/>
            </a:pPr>
            <a:endParaRPr lang="fr-FR" sz="1800">
              <a:latin typeface="Aptos" panose="020B0004020202020204" pitchFamily="34" charset="0"/>
              <a:ea typeface="Cambria"/>
            </a:endParaRPr>
          </a:p>
          <a:p>
            <a:pPr marL="0" indent="0" algn="just">
              <a:lnSpc>
                <a:spcPct val="100000"/>
              </a:lnSpc>
              <a:buNone/>
            </a:pPr>
            <a:endParaRPr lang="fr-CA" sz="1800">
              <a:latin typeface="Aptos" panose="020B0004020202020204" pitchFamily="34" charset="0"/>
              <a:ea typeface="Cambria"/>
            </a:endParaRPr>
          </a:p>
          <a:p>
            <a:pPr marL="0" indent="0" algn="just">
              <a:lnSpc>
                <a:spcPct val="100000"/>
              </a:lnSpc>
              <a:buNone/>
            </a:pPr>
            <a:endParaRPr lang="fr-CA" sz="1800">
              <a:latin typeface="Aptos" panose="020B0004020202020204" pitchFamily="34" charset="0"/>
              <a:ea typeface="Cambria"/>
            </a:endParaRPr>
          </a:p>
          <a:p>
            <a:pPr marL="0" indent="0" algn="just">
              <a:lnSpc>
                <a:spcPct val="100000"/>
              </a:lnSpc>
              <a:buNone/>
            </a:pPr>
            <a:endParaRPr lang="fr-CA" sz="1800">
              <a:latin typeface="Aptos" panose="020B0004020202020204" pitchFamily="34" charset="0"/>
              <a:ea typeface="Cambria"/>
            </a:endParaRPr>
          </a:p>
        </p:txBody>
      </p:sp>
      <p:sp>
        <p:nvSpPr>
          <p:cNvPr id="4" name="Espace réservé du numéro de diapositive 3">
            <a:extLst>
              <a:ext uri="{FF2B5EF4-FFF2-40B4-BE49-F238E27FC236}">
                <a16:creationId xmlns:a16="http://schemas.microsoft.com/office/drawing/2014/main" id="{D1CE708B-442D-B16C-5E63-2A0685F8660F}"/>
              </a:ext>
            </a:extLst>
          </p:cNvPr>
          <p:cNvSpPr>
            <a:spLocks noGrp="1"/>
          </p:cNvSpPr>
          <p:nvPr>
            <p:ph type="sldNum" sz="quarter" idx="12"/>
          </p:nvPr>
        </p:nvSpPr>
        <p:spPr/>
        <p:txBody>
          <a:bodyPr/>
          <a:lstStyle/>
          <a:p>
            <a:fld id="{DB84B996-8456-4092-A10C-FD0DBA2E89F3}" type="slidenum">
              <a:rPr lang="fr-CA" smtClean="0"/>
              <a:pPr/>
              <a:t>3</a:t>
            </a:fld>
            <a:endParaRPr lang="fr-CA"/>
          </a:p>
        </p:txBody>
      </p:sp>
    </p:spTree>
    <p:extLst>
      <p:ext uri="{BB962C8B-B14F-4D97-AF65-F5344CB8AC3E}">
        <p14:creationId xmlns:p14="http://schemas.microsoft.com/office/powerpoint/2010/main" val="3029644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ACC4EE-E8EB-EA75-7F75-E931189F6174}"/>
              </a:ext>
            </a:extLst>
          </p:cNvPr>
          <p:cNvSpPr>
            <a:spLocks noGrp="1"/>
          </p:cNvSpPr>
          <p:nvPr>
            <p:ph type="title"/>
          </p:nvPr>
        </p:nvSpPr>
        <p:spPr/>
        <p:txBody>
          <a:bodyPr/>
          <a:lstStyle/>
          <a:p>
            <a:r>
              <a:rPr lang="en-US">
                <a:latin typeface="Aptos" panose="020B0004020202020204" pitchFamily="34" charset="0"/>
              </a:rPr>
              <a:t>Soutien aux équipes de recherche</a:t>
            </a:r>
          </a:p>
        </p:txBody>
      </p:sp>
      <p:sp>
        <p:nvSpPr>
          <p:cNvPr id="3" name="Espace réservé du contenu 2">
            <a:extLst>
              <a:ext uri="{FF2B5EF4-FFF2-40B4-BE49-F238E27FC236}">
                <a16:creationId xmlns:a16="http://schemas.microsoft.com/office/drawing/2014/main" id="{1411507C-CB70-D3B4-AF4F-EB97B49AE81F}"/>
              </a:ext>
            </a:extLst>
          </p:cNvPr>
          <p:cNvSpPr>
            <a:spLocks noGrp="1"/>
          </p:cNvSpPr>
          <p:nvPr>
            <p:ph idx="1"/>
          </p:nvPr>
        </p:nvSpPr>
        <p:spPr>
          <a:xfrm>
            <a:off x="838200" y="1825624"/>
            <a:ext cx="10515600" cy="4028614"/>
          </a:xfrm>
        </p:spPr>
        <p:txBody>
          <a:bodyPr vert="horz" lIns="91440" tIns="45720" rIns="91440" bIns="45720" rtlCol="0" anchor="t">
            <a:noAutofit/>
          </a:bodyPr>
          <a:lstStyle/>
          <a:p>
            <a:pPr marL="0" indent="0" algn="just">
              <a:lnSpc>
                <a:spcPct val="100000"/>
              </a:lnSpc>
              <a:buNone/>
            </a:pPr>
            <a:r>
              <a:rPr lang="fr-FR" sz="2000" b="1">
                <a:latin typeface="Aptos" panose="020B0004020202020204" pitchFamily="34" charset="0"/>
                <a:ea typeface="Cambria"/>
              </a:rPr>
              <a:t>Composition des équipes:</a:t>
            </a:r>
          </a:p>
          <a:p>
            <a:pPr marL="0" indent="0" algn="just">
              <a:buNone/>
            </a:pPr>
            <a:r>
              <a:rPr lang="fr-FR" sz="1800" b="1" kern="100">
                <a:effectLst/>
                <a:latin typeface="Aptos" panose="020B0004020202020204" pitchFamily="34" charset="0"/>
                <a:ea typeface="Aptos" panose="020B0004020202020204" pitchFamily="34" charset="0"/>
                <a:cs typeface="Times New Roman" panose="02020603050405020304" pitchFamily="18" charset="0"/>
              </a:rPr>
              <a:t>	Nouvelle équipe – universitaire</a:t>
            </a:r>
          </a:p>
          <a:p>
            <a:pPr marL="0" indent="0" algn="just">
              <a:buNone/>
            </a:pPr>
            <a:r>
              <a:rPr lang="fr-FR" sz="1800" kern="100">
                <a:latin typeface="Aptos" panose="020B0004020202020204" pitchFamily="34" charset="0"/>
                <a:ea typeface="Aptos" panose="020B0004020202020204" pitchFamily="34" charset="0"/>
                <a:cs typeface="Times New Roman" panose="02020603050405020304" pitchFamily="18" charset="0"/>
              </a:rPr>
              <a:t>		1 CP (statut 1 a-i) + 3 </a:t>
            </a:r>
            <a:r>
              <a:rPr lang="fr-FR" sz="1800" kern="100" err="1">
                <a:latin typeface="Aptos" panose="020B0004020202020204" pitchFamily="34" charset="0"/>
                <a:ea typeface="Aptos" panose="020B0004020202020204" pitchFamily="34" charset="0"/>
                <a:cs typeface="Times New Roman" panose="02020603050405020304" pitchFamily="18" charset="0"/>
              </a:rPr>
              <a:t>CoC</a:t>
            </a:r>
            <a:r>
              <a:rPr lang="fr-FR" sz="1800" kern="100">
                <a:latin typeface="Aptos" panose="020B0004020202020204" pitchFamily="34" charset="0"/>
                <a:ea typeface="Aptos" panose="020B0004020202020204" pitchFamily="34" charset="0"/>
                <a:cs typeface="Times New Roman" panose="02020603050405020304" pitchFamily="18" charset="0"/>
              </a:rPr>
              <a:t> (statuts 1-2 ou 3)</a:t>
            </a:r>
          </a:p>
          <a:p>
            <a:pPr marL="0" indent="0" algn="just">
              <a:buNone/>
            </a:pPr>
            <a:r>
              <a:rPr lang="fr-FR" sz="1800" kern="100">
                <a:latin typeface="Aptos" panose="020B0004020202020204" pitchFamily="34" charset="0"/>
                <a:ea typeface="Aptos" panose="020B0004020202020204" pitchFamily="34" charset="0"/>
                <a:cs typeface="Times New Roman" panose="02020603050405020304" pitchFamily="18" charset="0"/>
              </a:rPr>
              <a:t>	</a:t>
            </a:r>
            <a:r>
              <a:rPr lang="fr-FR" sz="1800" b="1" kern="100">
                <a:effectLst/>
                <a:latin typeface="Aptos" panose="020B0004020202020204" pitchFamily="34" charset="0"/>
                <a:ea typeface="Aptos" panose="020B0004020202020204" pitchFamily="34" charset="0"/>
                <a:cs typeface="Times New Roman" panose="02020603050405020304" pitchFamily="18" charset="0"/>
              </a:rPr>
              <a:t>Nouvelle équipe – partenariat</a:t>
            </a:r>
          </a:p>
          <a:p>
            <a:pPr marL="0" indent="0" algn="just">
              <a:buNone/>
            </a:pPr>
            <a:r>
              <a:rPr lang="fr-FR" sz="1800" kern="100">
                <a:latin typeface="Aptos" panose="020B0004020202020204" pitchFamily="34" charset="0"/>
                <a:ea typeface="Aptos" panose="020B0004020202020204" pitchFamily="34" charset="0"/>
                <a:cs typeface="Times New Roman" panose="02020603050405020304" pitchFamily="18" charset="0"/>
              </a:rPr>
              <a:t>		1 CP (statut 1 a-i) + 3 </a:t>
            </a:r>
            <a:r>
              <a:rPr lang="fr-FR" sz="1800" kern="100" err="1">
                <a:latin typeface="Aptos" panose="020B0004020202020204" pitchFamily="34" charset="0"/>
                <a:ea typeface="Aptos" panose="020B0004020202020204" pitchFamily="34" charset="0"/>
                <a:cs typeface="Times New Roman" panose="02020603050405020304" pitchFamily="18" charset="0"/>
              </a:rPr>
              <a:t>CoC</a:t>
            </a:r>
            <a:r>
              <a:rPr lang="fr-FR" sz="1800" kern="100">
                <a:latin typeface="Aptos" panose="020B0004020202020204" pitchFamily="34" charset="0"/>
                <a:ea typeface="Aptos" panose="020B0004020202020204" pitchFamily="34" charset="0"/>
                <a:cs typeface="Times New Roman" panose="02020603050405020304" pitchFamily="18" charset="0"/>
              </a:rPr>
              <a:t> (statuts 1-2 ou 3) + au moins 1 autre </a:t>
            </a:r>
            <a:r>
              <a:rPr lang="fr-FR" sz="1800" kern="100" err="1">
                <a:latin typeface="Aptos" panose="020B0004020202020204" pitchFamily="34" charset="0"/>
                <a:ea typeface="Aptos" panose="020B0004020202020204" pitchFamily="34" charset="0"/>
                <a:cs typeface="Times New Roman" panose="02020603050405020304" pitchFamily="18" charset="0"/>
              </a:rPr>
              <a:t>CoC</a:t>
            </a:r>
            <a:r>
              <a:rPr lang="fr-FR" sz="1800" kern="100">
                <a:latin typeface="Aptos" panose="020B0004020202020204" pitchFamily="34" charset="0"/>
                <a:ea typeface="Aptos" panose="020B0004020202020204" pitchFamily="34" charset="0"/>
                <a:cs typeface="Times New Roman" panose="02020603050405020304" pitchFamily="18" charset="0"/>
              </a:rPr>
              <a:t> (statut 4) </a:t>
            </a:r>
          </a:p>
          <a:p>
            <a:pPr marL="0" indent="0" algn="just">
              <a:buNone/>
            </a:pPr>
            <a:r>
              <a:rPr lang="fr-FR" sz="1800" kern="100">
                <a:effectLst/>
                <a:latin typeface="Aptos" panose="020B0004020202020204" pitchFamily="34" charset="0"/>
                <a:ea typeface="Aptos" panose="020B0004020202020204" pitchFamily="34" charset="0"/>
                <a:cs typeface="Times New Roman" panose="02020603050405020304" pitchFamily="18" charset="0"/>
              </a:rPr>
              <a:t>	</a:t>
            </a:r>
            <a:r>
              <a:rPr lang="fr-FR" sz="1800" b="1" kern="100">
                <a:effectLst/>
                <a:latin typeface="Aptos" panose="020B0004020202020204" pitchFamily="34" charset="0"/>
                <a:ea typeface="Aptos" panose="020B0004020202020204" pitchFamily="34" charset="0"/>
                <a:cs typeface="Times New Roman" panose="02020603050405020304" pitchFamily="18" charset="0"/>
              </a:rPr>
              <a:t>Équipe en renouvellement – universitaire</a:t>
            </a:r>
          </a:p>
          <a:p>
            <a:pPr marL="0" indent="0" algn="just">
              <a:buNone/>
            </a:pPr>
            <a:r>
              <a:rPr lang="fr-FR" sz="1800" kern="100">
                <a:latin typeface="Aptos" panose="020B0004020202020204" pitchFamily="34" charset="0"/>
                <a:ea typeface="Aptos" panose="020B0004020202020204" pitchFamily="34" charset="0"/>
                <a:cs typeface="Times New Roman" panose="02020603050405020304" pitchFamily="18" charset="0"/>
              </a:rPr>
              <a:t>		1 CP (statut 1 a-i) + 3 </a:t>
            </a:r>
            <a:r>
              <a:rPr lang="fr-FR" sz="1800" kern="100" err="1">
                <a:latin typeface="Aptos" panose="020B0004020202020204" pitchFamily="34" charset="0"/>
                <a:ea typeface="Aptos" panose="020B0004020202020204" pitchFamily="34" charset="0"/>
                <a:cs typeface="Times New Roman" panose="02020603050405020304" pitchFamily="18" charset="0"/>
              </a:rPr>
              <a:t>CoC</a:t>
            </a:r>
            <a:r>
              <a:rPr lang="fr-FR" sz="1800" kern="100">
                <a:latin typeface="Aptos" panose="020B0004020202020204" pitchFamily="34" charset="0"/>
                <a:ea typeface="Aptos" panose="020B0004020202020204" pitchFamily="34" charset="0"/>
                <a:cs typeface="Times New Roman" panose="02020603050405020304" pitchFamily="18" charset="0"/>
              </a:rPr>
              <a:t> (statuts 1-2 ou 3 des RGC)</a:t>
            </a:r>
          </a:p>
          <a:p>
            <a:pPr marL="0" indent="0" algn="just">
              <a:buNone/>
            </a:pPr>
            <a:r>
              <a:rPr lang="fr-FR" sz="1800" kern="100">
                <a:effectLst/>
                <a:latin typeface="Aptos" panose="020B0004020202020204" pitchFamily="34" charset="0"/>
                <a:ea typeface="Aptos" panose="020B0004020202020204" pitchFamily="34" charset="0"/>
                <a:cs typeface="Times New Roman" panose="02020603050405020304" pitchFamily="18" charset="0"/>
              </a:rPr>
              <a:t>	</a:t>
            </a:r>
            <a:r>
              <a:rPr lang="fr-FR" sz="1800" b="1" kern="100">
                <a:effectLst/>
                <a:latin typeface="Aptos" panose="020B0004020202020204" pitchFamily="34" charset="0"/>
                <a:ea typeface="Aptos" panose="020B0004020202020204" pitchFamily="34" charset="0"/>
                <a:cs typeface="Times New Roman" panose="02020603050405020304" pitchFamily="18" charset="0"/>
              </a:rPr>
              <a:t>Équipe en renouvellement – partenariat</a:t>
            </a:r>
          </a:p>
          <a:p>
            <a:pPr marL="0" indent="0" algn="just">
              <a:buNone/>
            </a:pPr>
            <a:r>
              <a:rPr lang="fr-FR" sz="1800" kern="100">
                <a:latin typeface="Aptos" panose="020B0004020202020204" pitchFamily="34" charset="0"/>
                <a:ea typeface="Aptos" panose="020B0004020202020204" pitchFamily="34" charset="0"/>
                <a:cs typeface="Times New Roman" panose="02020603050405020304" pitchFamily="18" charset="0"/>
              </a:rPr>
              <a:t>		 1 CP (statut 1 a-i) + 3 </a:t>
            </a:r>
            <a:r>
              <a:rPr lang="fr-FR" sz="1800" kern="100" err="1">
                <a:latin typeface="Aptos" panose="020B0004020202020204" pitchFamily="34" charset="0"/>
                <a:ea typeface="Aptos" panose="020B0004020202020204" pitchFamily="34" charset="0"/>
                <a:cs typeface="Times New Roman" panose="02020603050405020304" pitchFamily="18" charset="0"/>
              </a:rPr>
              <a:t>CoC</a:t>
            </a:r>
            <a:r>
              <a:rPr lang="fr-FR" sz="1800" kern="100">
                <a:latin typeface="Aptos" panose="020B0004020202020204" pitchFamily="34" charset="0"/>
                <a:ea typeface="Aptos" panose="020B0004020202020204" pitchFamily="34" charset="0"/>
                <a:cs typeface="Times New Roman" panose="02020603050405020304" pitchFamily="18" charset="0"/>
              </a:rPr>
              <a:t> (statuts 1-2 ou 3) + au moins 1 autre </a:t>
            </a:r>
            <a:r>
              <a:rPr lang="fr-FR" sz="1800" kern="100" err="1">
                <a:latin typeface="Aptos" panose="020B0004020202020204" pitchFamily="34" charset="0"/>
                <a:ea typeface="Aptos" panose="020B0004020202020204" pitchFamily="34" charset="0"/>
                <a:cs typeface="Times New Roman" panose="02020603050405020304" pitchFamily="18" charset="0"/>
              </a:rPr>
              <a:t>CoC</a:t>
            </a:r>
            <a:r>
              <a:rPr lang="fr-FR" sz="1800" kern="100">
                <a:latin typeface="Aptos" panose="020B0004020202020204" pitchFamily="34" charset="0"/>
                <a:ea typeface="Aptos" panose="020B0004020202020204" pitchFamily="34" charset="0"/>
                <a:cs typeface="Times New Roman" panose="02020603050405020304" pitchFamily="18" charset="0"/>
              </a:rPr>
              <a:t> (statut 4)</a:t>
            </a:r>
          </a:p>
          <a:p>
            <a:pPr marL="0" indent="0" algn="just">
              <a:buNone/>
            </a:pPr>
            <a:endParaRPr lang="fr-FR" sz="1050">
              <a:hlinkClick r:id="rId2"/>
            </a:endParaRPr>
          </a:p>
          <a:p>
            <a:pPr marL="0" indent="0" algn="r">
              <a:buNone/>
            </a:pPr>
            <a:r>
              <a:rPr lang="fr-FR" sz="1200">
                <a:latin typeface="Aptos" panose="020B0004020202020204" pitchFamily="34" charset="0"/>
                <a:hlinkClick r:id="rId2"/>
              </a:rPr>
              <a:t>Règles générales communes - Fonds de recherche du Québec - FRQ (gouv.qc.ca)</a:t>
            </a:r>
            <a:r>
              <a:rPr lang="fr-FR" sz="1200">
                <a:latin typeface="Aptos" panose="020B0004020202020204" pitchFamily="34" charset="0"/>
              </a:rPr>
              <a:t> aux pages 5 et suivantes</a:t>
            </a:r>
            <a:endParaRPr lang="fr-CA"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0000"/>
              </a:lnSpc>
            </a:pPr>
            <a:endParaRPr lang="fr-CA" sz="1800">
              <a:latin typeface="Aptos" panose="020B0004020202020204" pitchFamily="34" charset="0"/>
              <a:ea typeface="Cambria"/>
            </a:endParaRPr>
          </a:p>
        </p:txBody>
      </p:sp>
      <p:sp>
        <p:nvSpPr>
          <p:cNvPr id="4" name="Espace réservé du numéro de diapositive 3">
            <a:extLst>
              <a:ext uri="{FF2B5EF4-FFF2-40B4-BE49-F238E27FC236}">
                <a16:creationId xmlns:a16="http://schemas.microsoft.com/office/drawing/2014/main" id="{D1CE708B-442D-B16C-5E63-2A0685F8660F}"/>
              </a:ext>
            </a:extLst>
          </p:cNvPr>
          <p:cNvSpPr>
            <a:spLocks noGrp="1"/>
          </p:cNvSpPr>
          <p:nvPr>
            <p:ph type="sldNum" sz="quarter" idx="12"/>
          </p:nvPr>
        </p:nvSpPr>
        <p:spPr/>
        <p:txBody>
          <a:bodyPr/>
          <a:lstStyle/>
          <a:p>
            <a:fld id="{DB84B996-8456-4092-A10C-FD0DBA2E89F3}" type="slidenum">
              <a:rPr lang="fr-CA" smtClean="0"/>
              <a:pPr/>
              <a:t>4</a:t>
            </a:fld>
            <a:endParaRPr lang="fr-CA"/>
          </a:p>
        </p:txBody>
      </p:sp>
    </p:spTree>
    <p:extLst>
      <p:ext uri="{BB962C8B-B14F-4D97-AF65-F5344CB8AC3E}">
        <p14:creationId xmlns:p14="http://schemas.microsoft.com/office/powerpoint/2010/main" val="3873285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ACC4EE-E8EB-EA75-7F75-E931189F6174}"/>
              </a:ext>
            </a:extLst>
          </p:cNvPr>
          <p:cNvSpPr>
            <a:spLocks noGrp="1"/>
          </p:cNvSpPr>
          <p:nvPr>
            <p:ph type="title"/>
          </p:nvPr>
        </p:nvSpPr>
        <p:spPr/>
        <p:txBody>
          <a:bodyPr/>
          <a:lstStyle/>
          <a:p>
            <a:r>
              <a:rPr lang="en-US">
                <a:latin typeface="Aptos" panose="020B0004020202020204" pitchFamily="34" charset="0"/>
              </a:rPr>
              <a:t>Soutien aux équipes de recherche</a:t>
            </a:r>
          </a:p>
        </p:txBody>
      </p:sp>
      <p:sp>
        <p:nvSpPr>
          <p:cNvPr id="4" name="Espace réservé du numéro de diapositive 3">
            <a:extLst>
              <a:ext uri="{FF2B5EF4-FFF2-40B4-BE49-F238E27FC236}">
                <a16:creationId xmlns:a16="http://schemas.microsoft.com/office/drawing/2014/main" id="{D1CE708B-442D-B16C-5E63-2A0685F8660F}"/>
              </a:ext>
            </a:extLst>
          </p:cNvPr>
          <p:cNvSpPr>
            <a:spLocks noGrp="1"/>
          </p:cNvSpPr>
          <p:nvPr>
            <p:ph type="sldNum" sz="quarter" idx="12"/>
          </p:nvPr>
        </p:nvSpPr>
        <p:spPr/>
        <p:txBody>
          <a:bodyPr/>
          <a:lstStyle/>
          <a:p>
            <a:fld id="{DB84B996-8456-4092-A10C-FD0DBA2E89F3}" type="slidenum">
              <a:rPr lang="fr-CA" smtClean="0"/>
              <a:pPr/>
              <a:t>5</a:t>
            </a:fld>
            <a:endParaRPr lang="fr-CA"/>
          </a:p>
        </p:txBody>
      </p:sp>
      <p:pic>
        <p:nvPicPr>
          <p:cNvPr id="1026" name="Picture 2">
            <a:extLst>
              <a:ext uri="{FF2B5EF4-FFF2-40B4-BE49-F238E27FC236}">
                <a16:creationId xmlns:a16="http://schemas.microsoft.com/office/drawing/2014/main" id="{3E9D8087-C810-E257-EDDE-F706964D2C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161" y="1755451"/>
            <a:ext cx="6955677" cy="4252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375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ACC4EE-E8EB-EA75-7F75-E931189F6174}"/>
              </a:ext>
            </a:extLst>
          </p:cNvPr>
          <p:cNvSpPr>
            <a:spLocks noGrp="1"/>
          </p:cNvSpPr>
          <p:nvPr>
            <p:ph type="title"/>
          </p:nvPr>
        </p:nvSpPr>
        <p:spPr/>
        <p:txBody>
          <a:bodyPr/>
          <a:lstStyle/>
          <a:p>
            <a:r>
              <a:rPr lang="en-US">
                <a:latin typeface="Aptos" panose="020B0004020202020204" pitchFamily="34" charset="0"/>
              </a:rPr>
              <a:t>Soutien aux équipes de recherche</a:t>
            </a:r>
          </a:p>
        </p:txBody>
      </p:sp>
      <p:sp>
        <p:nvSpPr>
          <p:cNvPr id="4" name="Espace réservé du numéro de diapositive 3">
            <a:extLst>
              <a:ext uri="{FF2B5EF4-FFF2-40B4-BE49-F238E27FC236}">
                <a16:creationId xmlns:a16="http://schemas.microsoft.com/office/drawing/2014/main" id="{D1CE708B-442D-B16C-5E63-2A0685F8660F}"/>
              </a:ext>
            </a:extLst>
          </p:cNvPr>
          <p:cNvSpPr>
            <a:spLocks noGrp="1"/>
          </p:cNvSpPr>
          <p:nvPr>
            <p:ph type="sldNum" sz="quarter" idx="12"/>
          </p:nvPr>
        </p:nvSpPr>
        <p:spPr/>
        <p:txBody>
          <a:bodyPr/>
          <a:lstStyle/>
          <a:p>
            <a:fld id="{DB84B996-8456-4092-A10C-FD0DBA2E89F3}" type="slidenum">
              <a:rPr lang="fr-CA" smtClean="0"/>
              <a:pPr/>
              <a:t>6</a:t>
            </a:fld>
            <a:endParaRPr lang="fr-CA"/>
          </a:p>
        </p:txBody>
      </p:sp>
      <p:pic>
        <p:nvPicPr>
          <p:cNvPr id="2050" name="Picture 2">
            <a:extLst>
              <a:ext uri="{FF2B5EF4-FFF2-40B4-BE49-F238E27FC236}">
                <a16:creationId xmlns:a16="http://schemas.microsoft.com/office/drawing/2014/main" id="{A4F7A716-9C28-A8B1-41CC-34EA5964F1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720" y="1665111"/>
            <a:ext cx="7022560" cy="4432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23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ACC4EE-E8EB-EA75-7F75-E931189F6174}"/>
              </a:ext>
            </a:extLst>
          </p:cNvPr>
          <p:cNvSpPr>
            <a:spLocks noGrp="1"/>
          </p:cNvSpPr>
          <p:nvPr>
            <p:ph type="title"/>
          </p:nvPr>
        </p:nvSpPr>
        <p:spPr/>
        <p:txBody>
          <a:bodyPr/>
          <a:lstStyle/>
          <a:p>
            <a:r>
              <a:rPr lang="en-US">
                <a:latin typeface="Aptos" panose="020B0004020202020204" pitchFamily="34" charset="0"/>
              </a:rPr>
              <a:t>Soutien aux équipes de recherche</a:t>
            </a:r>
          </a:p>
        </p:txBody>
      </p:sp>
      <p:sp>
        <p:nvSpPr>
          <p:cNvPr id="4" name="Espace réservé du numéro de diapositive 3">
            <a:extLst>
              <a:ext uri="{FF2B5EF4-FFF2-40B4-BE49-F238E27FC236}">
                <a16:creationId xmlns:a16="http://schemas.microsoft.com/office/drawing/2014/main" id="{D1CE708B-442D-B16C-5E63-2A0685F8660F}"/>
              </a:ext>
            </a:extLst>
          </p:cNvPr>
          <p:cNvSpPr>
            <a:spLocks noGrp="1"/>
          </p:cNvSpPr>
          <p:nvPr>
            <p:ph type="sldNum" sz="quarter" idx="12"/>
          </p:nvPr>
        </p:nvSpPr>
        <p:spPr/>
        <p:txBody>
          <a:bodyPr/>
          <a:lstStyle/>
          <a:p>
            <a:fld id="{DB84B996-8456-4092-A10C-FD0DBA2E89F3}" type="slidenum">
              <a:rPr lang="fr-CA" smtClean="0"/>
              <a:pPr/>
              <a:t>7</a:t>
            </a:fld>
            <a:endParaRPr lang="fr-CA"/>
          </a:p>
        </p:txBody>
      </p:sp>
      <p:pic>
        <p:nvPicPr>
          <p:cNvPr id="3076" name="Picture 4">
            <a:extLst>
              <a:ext uri="{FF2B5EF4-FFF2-40B4-BE49-F238E27FC236}">
                <a16:creationId xmlns:a16="http://schemas.microsoft.com/office/drawing/2014/main" id="{44A2981D-70CD-BEDA-C0CB-DFCA2F1054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4531" y="1615644"/>
            <a:ext cx="7562937" cy="4384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304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ACC4EE-E8EB-EA75-7F75-E931189F6174}"/>
              </a:ext>
            </a:extLst>
          </p:cNvPr>
          <p:cNvSpPr>
            <a:spLocks noGrp="1"/>
          </p:cNvSpPr>
          <p:nvPr>
            <p:ph type="title"/>
          </p:nvPr>
        </p:nvSpPr>
        <p:spPr/>
        <p:txBody>
          <a:bodyPr/>
          <a:lstStyle/>
          <a:p>
            <a:r>
              <a:rPr lang="en-US">
                <a:latin typeface="Aptos" panose="020B0004020202020204" pitchFamily="34" charset="0"/>
              </a:rPr>
              <a:t>Soutien aux équipes de recherche</a:t>
            </a:r>
          </a:p>
        </p:txBody>
      </p:sp>
      <p:sp>
        <p:nvSpPr>
          <p:cNvPr id="3" name="Espace réservé du contenu 2">
            <a:extLst>
              <a:ext uri="{FF2B5EF4-FFF2-40B4-BE49-F238E27FC236}">
                <a16:creationId xmlns:a16="http://schemas.microsoft.com/office/drawing/2014/main" id="{1411507C-CB70-D3B4-AF4F-EB97B49AE81F}"/>
              </a:ext>
            </a:extLst>
          </p:cNvPr>
          <p:cNvSpPr>
            <a:spLocks noGrp="1"/>
          </p:cNvSpPr>
          <p:nvPr>
            <p:ph idx="1"/>
          </p:nvPr>
        </p:nvSpPr>
        <p:spPr>
          <a:xfrm>
            <a:off x="838200" y="1825624"/>
            <a:ext cx="10515600" cy="4028614"/>
          </a:xfrm>
        </p:spPr>
        <p:txBody>
          <a:bodyPr vert="horz" lIns="91440" tIns="45720" rIns="91440" bIns="45720" rtlCol="0" anchor="t">
            <a:noAutofit/>
          </a:bodyPr>
          <a:lstStyle/>
          <a:p>
            <a:pPr marL="0" indent="0" algn="just">
              <a:lnSpc>
                <a:spcPct val="100000"/>
              </a:lnSpc>
              <a:buNone/>
            </a:pPr>
            <a:r>
              <a:rPr lang="fr-FR" sz="2000" b="1">
                <a:latin typeface="Aptos" panose="020B0004020202020204" pitchFamily="34" charset="0"/>
                <a:ea typeface="Cambria"/>
              </a:rPr>
              <a:t>Formulaires de demande</a:t>
            </a:r>
          </a:p>
          <a:p>
            <a:pPr marL="0" indent="0" algn="just">
              <a:lnSpc>
                <a:spcPct val="100000"/>
              </a:lnSpc>
              <a:buNone/>
            </a:pPr>
            <a:r>
              <a:rPr lang="fr-FR" sz="2000" b="1">
                <a:latin typeface="Aptos" panose="020B0004020202020204" pitchFamily="34" charset="0"/>
                <a:ea typeface="Cambria"/>
              </a:rPr>
              <a:t>	</a:t>
            </a:r>
            <a:r>
              <a:rPr lang="fr-FR" sz="2000">
                <a:latin typeface="Aptos" panose="020B0004020202020204" pitchFamily="34" charset="0"/>
                <a:ea typeface="Cambria"/>
              </a:rPr>
              <a:t>Les </a:t>
            </a:r>
            <a:r>
              <a:rPr lang="fr-FR" sz="1800">
                <a:latin typeface="Aptos" panose="020B0004020202020204" pitchFamily="34" charset="0"/>
                <a:ea typeface="Cambria"/>
              </a:rPr>
              <a:t>quatre formulaires </a:t>
            </a:r>
            <a:r>
              <a:rPr lang="fr-FR" sz="1800" i="1">
                <a:latin typeface="Aptos" panose="020B0004020202020204" pitchFamily="34" charset="0"/>
                <a:ea typeface="Cambria"/>
              </a:rPr>
              <a:t>SE</a:t>
            </a:r>
            <a:r>
              <a:rPr lang="fr-FR" sz="1800">
                <a:latin typeface="Aptos" panose="020B0004020202020204" pitchFamily="34" charset="0"/>
                <a:ea typeface="Cambria"/>
              </a:rPr>
              <a:t> sont disponibles au Portfolio électronique </a:t>
            </a:r>
            <a:r>
              <a:rPr lang="fr-FR" sz="1800" err="1">
                <a:latin typeface="Aptos" panose="020B0004020202020204" pitchFamily="34" charset="0"/>
                <a:ea typeface="Cambria"/>
              </a:rPr>
              <a:t>FRQnet</a:t>
            </a:r>
            <a:r>
              <a:rPr lang="fr-FR" sz="1800">
                <a:latin typeface="Aptos" panose="020B0004020202020204" pitchFamily="34" charset="0"/>
                <a:ea typeface="Cambria"/>
              </a:rPr>
              <a:t> (section </a:t>
            </a:r>
            <a:r>
              <a:rPr lang="fr-FR" sz="1800" i="1">
                <a:latin typeface="Aptos" panose="020B0004020202020204" pitchFamily="34" charset="0"/>
                <a:ea typeface="Cambria"/>
              </a:rPr>
              <a:t>Concours disponibles</a:t>
            </a:r>
            <a:r>
              <a:rPr lang="fr-FR" sz="1800">
                <a:latin typeface="Aptos" panose="020B0004020202020204" pitchFamily="34" charset="0"/>
                <a:ea typeface="Cambria"/>
              </a:rPr>
              <a:t>, onglet </a:t>
            </a:r>
            <a:r>
              <a:rPr lang="fr-FR" sz="1800" i="1">
                <a:latin typeface="Aptos" panose="020B0004020202020204" pitchFamily="34" charset="0"/>
                <a:ea typeface="Cambria"/>
              </a:rPr>
              <a:t>Subventions d’infrastructure</a:t>
            </a:r>
            <a:r>
              <a:rPr lang="fr-FR" sz="1800">
                <a:latin typeface="Aptos" panose="020B0004020202020204" pitchFamily="34" charset="0"/>
                <a:ea typeface="Cambria"/>
              </a:rPr>
              <a:t>).</a:t>
            </a:r>
          </a:p>
          <a:p>
            <a:pPr marL="457200" lvl="1" indent="0" algn="just">
              <a:lnSpc>
                <a:spcPct val="100000"/>
              </a:lnSpc>
              <a:buNone/>
            </a:pPr>
            <a:endParaRPr lang="fr-FR" sz="1800">
              <a:latin typeface="Aptos" panose="020B0004020202020204" pitchFamily="34" charset="0"/>
              <a:ea typeface="Cambria"/>
            </a:endParaRPr>
          </a:p>
          <a:p>
            <a:pPr marL="457200" lvl="1" indent="0" algn="just">
              <a:lnSpc>
                <a:spcPct val="100000"/>
              </a:lnSpc>
              <a:buNone/>
            </a:pPr>
            <a:endParaRPr lang="fr-FR" sz="1800">
              <a:latin typeface="Aptos" panose="020B0004020202020204" pitchFamily="34" charset="0"/>
              <a:ea typeface="Cambria"/>
            </a:endParaRPr>
          </a:p>
          <a:p>
            <a:pPr marL="457200" lvl="1" indent="0" algn="just">
              <a:lnSpc>
                <a:spcPct val="100000"/>
              </a:lnSpc>
              <a:buNone/>
            </a:pPr>
            <a:endParaRPr lang="fr-FR" sz="1800">
              <a:latin typeface="Aptos" panose="020B0004020202020204" pitchFamily="34" charset="0"/>
              <a:ea typeface="Cambria"/>
            </a:endParaRPr>
          </a:p>
          <a:p>
            <a:pPr marL="457200" lvl="1" indent="0" algn="just">
              <a:lnSpc>
                <a:spcPct val="100000"/>
              </a:lnSpc>
              <a:buNone/>
            </a:pPr>
            <a:endParaRPr lang="fr-FR" sz="1800">
              <a:latin typeface="Aptos" panose="020B0004020202020204" pitchFamily="34" charset="0"/>
              <a:ea typeface="Cambria"/>
            </a:endParaRPr>
          </a:p>
          <a:p>
            <a:pPr marL="457200" lvl="1" indent="0" algn="just">
              <a:lnSpc>
                <a:spcPct val="100000"/>
              </a:lnSpc>
              <a:buNone/>
            </a:pPr>
            <a:endParaRPr lang="fr-FR" sz="1800">
              <a:latin typeface="Aptos" panose="020B0004020202020204" pitchFamily="34" charset="0"/>
              <a:ea typeface="Cambria"/>
            </a:endParaRPr>
          </a:p>
          <a:p>
            <a:pPr marL="0" indent="0">
              <a:lnSpc>
                <a:spcPct val="100000"/>
              </a:lnSpc>
              <a:buNone/>
            </a:pPr>
            <a:endParaRPr lang="fr-FR" sz="1800">
              <a:latin typeface="Aptos" panose="020B0004020202020204" pitchFamily="34" charset="0"/>
              <a:ea typeface="Cambria"/>
            </a:endParaRPr>
          </a:p>
          <a:p>
            <a:pPr marL="0" indent="0" algn="r">
              <a:lnSpc>
                <a:spcPct val="100000"/>
              </a:lnSpc>
              <a:buNone/>
            </a:pPr>
            <a:endParaRPr lang="fr-CA" sz="1200">
              <a:latin typeface="Aptos" panose="020B0004020202020204" pitchFamily="34" charset="0"/>
              <a:ea typeface="Cambria"/>
            </a:endParaRPr>
          </a:p>
          <a:p>
            <a:pPr marL="0" indent="0" algn="r">
              <a:lnSpc>
                <a:spcPct val="100000"/>
              </a:lnSpc>
              <a:buNone/>
            </a:pPr>
            <a:r>
              <a:rPr lang="fr-CA" sz="1200" err="1">
                <a:latin typeface="Aptos" panose="020B0004020202020204" pitchFamily="34" charset="0"/>
                <a:hlinkClick r:id="rId2"/>
              </a:rPr>
              <a:t>FRQnet</a:t>
            </a:r>
            <a:r>
              <a:rPr lang="fr-CA" sz="1200">
                <a:latin typeface="Aptos" panose="020B0004020202020204" pitchFamily="34" charset="0"/>
                <a:hlinkClick r:id="rId2"/>
              </a:rPr>
              <a:t> - Portfolio (gouv.qc.ca)</a:t>
            </a:r>
            <a:endParaRPr lang="fr-CA" sz="1200">
              <a:latin typeface="Aptos" panose="020B0004020202020204" pitchFamily="34" charset="0"/>
              <a:ea typeface="Cambria"/>
            </a:endParaRPr>
          </a:p>
        </p:txBody>
      </p:sp>
      <p:sp>
        <p:nvSpPr>
          <p:cNvPr id="4" name="Espace réservé du numéro de diapositive 3">
            <a:extLst>
              <a:ext uri="{FF2B5EF4-FFF2-40B4-BE49-F238E27FC236}">
                <a16:creationId xmlns:a16="http://schemas.microsoft.com/office/drawing/2014/main" id="{D1CE708B-442D-B16C-5E63-2A0685F8660F}"/>
              </a:ext>
            </a:extLst>
          </p:cNvPr>
          <p:cNvSpPr>
            <a:spLocks noGrp="1"/>
          </p:cNvSpPr>
          <p:nvPr>
            <p:ph type="sldNum" sz="quarter" idx="12"/>
          </p:nvPr>
        </p:nvSpPr>
        <p:spPr/>
        <p:txBody>
          <a:bodyPr/>
          <a:lstStyle/>
          <a:p>
            <a:fld id="{DB84B996-8456-4092-A10C-FD0DBA2E89F3}" type="slidenum">
              <a:rPr lang="fr-CA" smtClean="0"/>
              <a:pPr/>
              <a:t>8</a:t>
            </a:fld>
            <a:endParaRPr lang="fr-CA"/>
          </a:p>
        </p:txBody>
      </p:sp>
      <p:pic>
        <p:nvPicPr>
          <p:cNvPr id="9" name="Image 8">
            <a:extLst>
              <a:ext uri="{FF2B5EF4-FFF2-40B4-BE49-F238E27FC236}">
                <a16:creationId xmlns:a16="http://schemas.microsoft.com/office/drawing/2014/main" id="{6B65E9B3-DDB7-E6F8-CC87-6E2663C8F9B4}"/>
              </a:ext>
            </a:extLst>
          </p:cNvPr>
          <p:cNvPicPr>
            <a:picLocks noChangeAspect="1"/>
          </p:cNvPicPr>
          <p:nvPr/>
        </p:nvPicPr>
        <p:blipFill>
          <a:blip r:embed="rId3"/>
          <a:stretch>
            <a:fillRect/>
          </a:stretch>
        </p:blipFill>
        <p:spPr>
          <a:xfrm>
            <a:off x="5396512" y="3109109"/>
            <a:ext cx="5700758" cy="1461644"/>
          </a:xfrm>
          <a:prstGeom prst="rect">
            <a:avLst/>
          </a:prstGeom>
        </p:spPr>
      </p:pic>
      <p:pic>
        <p:nvPicPr>
          <p:cNvPr id="11" name="Image 10">
            <a:extLst>
              <a:ext uri="{FF2B5EF4-FFF2-40B4-BE49-F238E27FC236}">
                <a16:creationId xmlns:a16="http://schemas.microsoft.com/office/drawing/2014/main" id="{DED5F343-7BD5-70EF-B850-7F0FEF274A37}"/>
              </a:ext>
            </a:extLst>
          </p:cNvPr>
          <p:cNvPicPr>
            <a:picLocks noChangeAspect="1"/>
          </p:cNvPicPr>
          <p:nvPr/>
        </p:nvPicPr>
        <p:blipFill>
          <a:blip r:embed="rId4"/>
          <a:stretch>
            <a:fillRect/>
          </a:stretch>
        </p:blipFill>
        <p:spPr>
          <a:xfrm>
            <a:off x="1351259" y="3110439"/>
            <a:ext cx="3788724" cy="2291117"/>
          </a:xfrm>
          <a:prstGeom prst="rect">
            <a:avLst/>
          </a:prstGeom>
        </p:spPr>
      </p:pic>
    </p:spTree>
    <p:extLst>
      <p:ext uri="{BB962C8B-B14F-4D97-AF65-F5344CB8AC3E}">
        <p14:creationId xmlns:p14="http://schemas.microsoft.com/office/powerpoint/2010/main" val="2358514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ACC4EE-E8EB-EA75-7F75-E931189F6174}"/>
              </a:ext>
            </a:extLst>
          </p:cNvPr>
          <p:cNvSpPr>
            <a:spLocks noGrp="1"/>
          </p:cNvSpPr>
          <p:nvPr>
            <p:ph type="title"/>
          </p:nvPr>
        </p:nvSpPr>
        <p:spPr/>
        <p:txBody>
          <a:bodyPr/>
          <a:lstStyle/>
          <a:p>
            <a:r>
              <a:rPr lang="en-US">
                <a:latin typeface="Aptos" panose="020B0004020202020204" pitchFamily="34" charset="0"/>
              </a:rPr>
              <a:t>Soutien aux équipes de recherche</a:t>
            </a:r>
          </a:p>
        </p:txBody>
      </p:sp>
      <p:sp>
        <p:nvSpPr>
          <p:cNvPr id="4" name="Espace réservé du numéro de diapositive 3">
            <a:extLst>
              <a:ext uri="{FF2B5EF4-FFF2-40B4-BE49-F238E27FC236}">
                <a16:creationId xmlns:a16="http://schemas.microsoft.com/office/drawing/2014/main" id="{D1CE708B-442D-B16C-5E63-2A0685F8660F}"/>
              </a:ext>
            </a:extLst>
          </p:cNvPr>
          <p:cNvSpPr>
            <a:spLocks noGrp="1"/>
          </p:cNvSpPr>
          <p:nvPr>
            <p:ph type="sldNum" sz="quarter" idx="12"/>
          </p:nvPr>
        </p:nvSpPr>
        <p:spPr/>
        <p:txBody>
          <a:bodyPr/>
          <a:lstStyle/>
          <a:p>
            <a:fld id="{DB84B996-8456-4092-A10C-FD0DBA2E89F3}" type="slidenum">
              <a:rPr lang="fr-CA" smtClean="0"/>
              <a:pPr/>
              <a:t>9</a:t>
            </a:fld>
            <a:endParaRPr lang="fr-CA"/>
          </a:p>
        </p:txBody>
      </p:sp>
      <p:pic>
        <p:nvPicPr>
          <p:cNvPr id="4098" name="Picture 2">
            <a:extLst>
              <a:ext uri="{FF2B5EF4-FFF2-40B4-BE49-F238E27FC236}">
                <a16:creationId xmlns:a16="http://schemas.microsoft.com/office/drawing/2014/main" id="{70C0FEDC-DA08-0EE3-C9C8-EAE41E39D4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3025" y="1643669"/>
            <a:ext cx="7045950" cy="4475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2530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nalisé 1">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adda6d1-e2b6-4937-9926-1d2319e4bffa" xsi:nil="true"/>
    <lcf76f155ced4ddcb4097134ff3c332f xmlns="1caa4fd5-e79f-41df-8968-00b4a4d7bd1e">
      <Terms xmlns="http://schemas.microsoft.com/office/infopath/2007/PartnerControls"/>
    </lcf76f155ced4ddcb4097134ff3c332f>
    <Approbation xmlns="1caa4fd5-e79f-41df-8968-00b4a4d7bd1e">Approuvé</Approbation>
    <Num_x00e9_rodossier xmlns="1caa4fd5-e79f-41df-8968-00b4a4d7bd1e" xsi:nil="true"/>
    <Commentaire xmlns="1caa4fd5-e79f-41df-8968-00b4a4d7bd1e" xsi:nil="true"/>
    <Nature_modif xmlns="1caa4fd5-e79f-41df-8968-00b4a4d7bd1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CB34981D1729149A614D59684CB7D9F" ma:contentTypeVersion="23" ma:contentTypeDescription="Crée un document." ma:contentTypeScope="" ma:versionID="334fe3e4a9040a0a562376180a299451">
  <xsd:schema xmlns:xsd="http://www.w3.org/2001/XMLSchema" xmlns:xs="http://www.w3.org/2001/XMLSchema" xmlns:p="http://schemas.microsoft.com/office/2006/metadata/properties" xmlns:ns2="1caa4fd5-e79f-41df-8968-00b4a4d7bd1e" xmlns:ns3="eadda6d1-e2b6-4937-9926-1d2319e4bffa" targetNamespace="http://schemas.microsoft.com/office/2006/metadata/properties" ma:root="true" ma:fieldsID="03c099b96aa210224b4ad7bc00304abb" ns2:_="" ns3:_="">
    <xsd:import namespace="1caa4fd5-e79f-41df-8968-00b4a4d7bd1e"/>
    <xsd:import namespace="eadda6d1-e2b6-4937-9926-1d2319e4bff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Approbation" minOccurs="0"/>
                <xsd:element ref="ns2:Num_x00e9_rodossier"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Nature_modif" minOccurs="0"/>
                <xsd:element ref="ns2:MediaServiceDateTaken" minOccurs="0"/>
                <xsd:element ref="ns2:MediaLengthInSeconds" minOccurs="0"/>
                <xsd:element ref="ns2:MediaServiceLocation" minOccurs="0"/>
                <xsd:element ref="ns2:Commentair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aa4fd5-e79f-41df-8968-00b4a4d7bd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Approbation" ma:index="14" nillable="true" ma:displayName="Approbation" ma:default="A approuver" ma:format="Dropdown" ma:internalName="Approbation">
      <xsd:simpleType>
        <xsd:restriction base="dms:Choice">
          <xsd:enumeration value="A approuver"/>
          <xsd:enumeration value="Approuvé"/>
          <xsd:enumeration value="Traité"/>
          <xsd:enumeration value="Attente un retour CP1"/>
          <xsd:enumeration value="Refus"/>
        </xsd:restriction>
      </xsd:simpleType>
    </xsd:element>
    <xsd:element name="Num_x00e9_rodossier" ma:index="15" nillable="true" ma:displayName="Numéro dossier" ma:format="Dropdown" ma:internalName="Num_x00e9_rodossier" ma:percentage="FALSE">
      <xsd:simpleType>
        <xsd:restriction base="dms:Number"/>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01b6730f-d0bf-4065-910f-e3884cc52e6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Nature_modif" ma:index="22" nillable="true" ma:displayName="Nature_modif" ma:format="Dropdown" ma:internalName="Nature_modif">
      <xsd:simpleType>
        <xsd:restriction base="dms:Choice">
          <xsd:enumeration value="CP1"/>
          <xsd:enumeration value="Compo"/>
          <xsd:enumeration value="Prolongation"/>
          <xsd:enumeration value="Etablissement"/>
          <xsd:enumeration value="Changement Nom"/>
        </xsd:restriction>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element name="Commentaire" ma:index="26" nillable="true" ma:displayName="Commentaire" ma:format="Dropdown" ma:internalName="Commentaire">
      <xsd:simpleType>
        <xsd:restriction base="dms:Text">
          <xsd:maxLength value="255"/>
        </xsd:restriction>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dda6d1-e2b6-4937-9926-1d2319e4bffa"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8" nillable="true" ma:displayName="Taxonomy Catch All Column" ma:hidden="true" ma:list="{6c6b7bcd-c2f1-4169-a79c-fd9a131930fd}" ma:internalName="TaxCatchAll" ma:showField="CatchAllData" ma:web="eadda6d1-e2b6-4937-9926-1d2319e4bf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6AC23E-4BC2-4C0A-AB2B-B541F7CBC8FF}">
  <ds:schemaRefs>
    <ds:schemaRef ds:uri="1caa4fd5-e79f-41df-8968-00b4a4d7bd1e"/>
    <ds:schemaRef ds:uri="eadda6d1-e2b6-4937-9926-1d2319e4bff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B8FF7EC-8A6D-4596-946D-242577106BFB}">
  <ds:schemaRefs>
    <ds:schemaRef ds:uri="http://schemas.microsoft.com/sharepoint/v3/contenttype/forms"/>
  </ds:schemaRefs>
</ds:datastoreItem>
</file>

<file path=customXml/itemProps3.xml><?xml version="1.0" encoding="utf-8"?>
<ds:datastoreItem xmlns:ds="http://schemas.openxmlformats.org/officeDocument/2006/customXml" ds:itemID="{F7926F54-508E-41C0-881A-23A5D056059A}">
  <ds:schemaRefs>
    <ds:schemaRef ds:uri="1caa4fd5-e79f-41df-8968-00b4a4d7bd1e"/>
    <ds:schemaRef ds:uri="eadda6d1-e2b6-4937-9926-1d2319e4bff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1262</Words>
  <Application>Microsoft Office PowerPoint</Application>
  <PresentationFormat>Grand écran</PresentationFormat>
  <Paragraphs>153</Paragraphs>
  <Slides>21</Slides>
  <Notes>0</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21</vt:i4>
      </vt:variant>
    </vt:vector>
  </HeadingPairs>
  <TitlesOfParts>
    <vt:vector size="29" baseType="lpstr">
      <vt:lpstr>Aptos</vt:lpstr>
      <vt:lpstr>Arial</vt:lpstr>
      <vt:lpstr>Arial Nova</vt:lpstr>
      <vt:lpstr>Calibri</vt:lpstr>
      <vt:lpstr>Frutiger LT Std 45 Light</vt:lpstr>
      <vt:lpstr>Symbol</vt:lpstr>
      <vt:lpstr>Thème Office</vt:lpstr>
      <vt:lpstr>1_Thème Office</vt:lpstr>
      <vt:lpstr>Soutien aux équipes de recherche Automne 2024 (année financière 2025-26)</vt:lpstr>
      <vt:lpstr>Soutien aux équipes de recherche</vt:lpstr>
      <vt:lpstr>Soutien aux équipes de recherche</vt:lpstr>
      <vt:lpstr>Soutien aux équipes de recherche</vt:lpstr>
      <vt:lpstr>Soutien aux équipes de recherche</vt:lpstr>
      <vt:lpstr>Soutien aux équipes de recherche</vt:lpstr>
      <vt:lpstr>Soutien aux équipes de recherche</vt:lpstr>
      <vt:lpstr>Soutien aux équipes de recherche</vt:lpstr>
      <vt:lpstr>Soutien aux équipes de recherche</vt:lpstr>
      <vt:lpstr>Soutien aux équipes de recherche</vt:lpstr>
      <vt:lpstr>Soutien aux équipes de recherche</vt:lpstr>
      <vt:lpstr>Soutien aux équipes de recherche</vt:lpstr>
      <vt:lpstr>Soutien aux équipes de recherche</vt:lpstr>
      <vt:lpstr>Soutien aux équipes de recherche</vt:lpstr>
      <vt:lpstr>Soutien aux équipes de recherche</vt:lpstr>
      <vt:lpstr>Soutien aux équipes de recherche</vt:lpstr>
      <vt:lpstr>Soutien aux équipes de recherche</vt:lpstr>
      <vt:lpstr>Soutien aux équipes de recherche</vt:lpstr>
      <vt:lpstr>Soutien aux équipes de recherche</vt:lpstr>
      <vt:lpstr>Suivez-nous sur les réseaux sociaux</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Roux, Véronique</dc:creator>
  <cp:lastModifiedBy>Lucie Bontan</cp:lastModifiedBy>
  <cp:revision>1</cp:revision>
  <dcterms:created xsi:type="dcterms:W3CDTF">2022-10-06T20:08:38Z</dcterms:created>
  <dcterms:modified xsi:type="dcterms:W3CDTF">2024-07-08T20:19:52Z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790200.000000000</vt:lpwstr>
  </property>
  <property fmtid="{D5CDD505-2E9C-101B-9397-08002B2CF9AE}" pid="3" name="ContentTypeId">
    <vt:lpwstr>0x0101003CB34981D1729149A614D59684CB7D9F</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