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Montserrat SemiBold"/>
      <p:regular r:id="rId29"/>
      <p:bold r:id="rId30"/>
      <p:italic r:id="rId31"/>
      <p:boldItalic r:id="rId32"/>
    </p:embeddedFont>
    <p:embeddedFont>
      <p:font typeface="Montserrat"/>
      <p:regular r:id="rId33"/>
      <p:bold r:id="rId34"/>
      <p:italic r:id="rId35"/>
      <p:boldItalic r:id="rId36"/>
    </p:embeddedFont>
    <p:embeddedFont>
      <p:font typeface="Montserrat Medium"/>
      <p:regular r:id="rId37"/>
      <p:bold r:id="rId38"/>
      <p:italic r:id="rId39"/>
      <p:boldItalic r:id="rId40"/>
    </p:embeddedFont>
    <p:embeddedFont>
      <p:font typeface="Montserrat ExtraBold"/>
      <p:bold r:id="rId41"/>
      <p:boldItalic r:id="rId42"/>
    </p:embeddedFont>
    <p:embeddedFont>
      <p:font typeface="Century Gothic"/>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47" roundtripDataSignature="AMtx7mjdMNkU52pEVrdqTu9vkWDGz/ugK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Medium-boldItalic.fntdata"/><Relationship Id="rId20" Type="http://schemas.openxmlformats.org/officeDocument/2006/relationships/slide" Target="slides/slide15.xml"/><Relationship Id="rId42" Type="http://schemas.openxmlformats.org/officeDocument/2006/relationships/font" Target="fonts/MontserratExtraBold-boldItalic.fntdata"/><Relationship Id="rId41" Type="http://schemas.openxmlformats.org/officeDocument/2006/relationships/font" Target="fonts/MontserratExtraBold-bold.fntdata"/><Relationship Id="rId22" Type="http://schemas.openxmlformats.org/officeDocument/2006/relationships/slide" Target="slides/slide17.xml"/><Relationship Id="rId44" Type="http://schemas.openxmlformats.org/officeDocument/2006/relationships/font" Target="fonts/CenturyGothic-bold.fntdata"/><Relationship Id="rId21" Type="http://schemas.openxmlformats.org/officeDocument/2006/relationships/slide" Target="slides/slide16.xml"/><Relationship Id="rId43" Type="http://schemas.openxmlformats.org/officeDocument/2006/relationships/font" Target="fonts/CenturyGothic-regular.fntdata"/><Relationship Id="rId24" Type="http://schemas.openxmlformats.org/officeDocument/2006/relationships/slide" Target="slides/slide19.xml"/><Relationship Id="rId46" Type="http://schemas.openxmlformats.org/officeDocument/2006/relationships/font" Target="fonts/CenturyGothic-boldItalic.fntdata"/><Relationship Id="rId23" Type="http://schemas.openxmlformats.org/officeDocument/2006/relationships/slide" Target="slides/slide18.xml"/><Relationship Id="rId45" Type="http://schemas.openxmlformats.org/officeDocument/2006/relationships/font" Target="fonts/CenturyGothic-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47" Type="http://customschemas.google.com/relationships/presentationmetadata" Target="meta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SemiBold-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SemiBold-italic.fntdata"/><Relationship Id="rId30" Type="http://schemas.openxmlformats.org/officeDocument/2006/relationships/font" Target="fonts/MontserratSemiBold-bold.fntdata"/><Relationship Id="rId11" Type="http://schemas.openxmlformats.org/officeDocument/2006/relationships/slide" Target="slides/slide6.xml"/><Relationship Id="rId33" Type="http://schemas.openxmlformats.org/officeDocument/2006/relationships/font" Target="fonts/Montserrat-regular.fntdata"/><Relationship Id="rId10" Type="http://schemas.openxmlformats.org/officeDocument/2006/relationships/slide" Target="slides/slide5.xml"/><Relationship Id="rId32" Type="http://schemas.openxmlformats.org/officeDocument/2006/relationships/font" Target="fonts/MontserratSemiBold-boldItalic.fntdata"/><Relationship Id="rId13" Type="http://schemas.openxmlformats.org/officeDocument/2006/relationships/slide" Target="slides/slide8.xml"/><Relationship Id="rId35" Type="http://schemas.openxmlformats.org/officeDocument/2006/relationships/font" Target="fonts/Montserrat-italic.fntdata"/><Relationship Id="rId12" Type="http://schemas.openxmlformats.org/officeDocument/2006/relationships/slide" Target="slides/slide7.xml"/><Relationship Id="rId34" Type="http://schemas.openxmlformats.org/officeDocument/2006/relationships/font" Target="fonts/Montserrat-bold.fntdata"/><Relationship Id="rId15" Type="http://schemas.openxmlformats.org/officeDocument/2006/relationships/slide" Target="slides/slide10.xml"/><Relationship Id="rId37" Type="http://schemas.openxmlformats.org/officeDocument/2006/relationships/font" Target="fonts/MontserratMedium-regular.fntdata"/><Relationship Id="rId14" Type="http://schemas.openxmlformats.org/officeDocument/2006/relationships/slide" Target="slides/slide9.xml"/><Relationship Id="rId36" Type="http://schemas.openxmlformats.org/officeDocument/2006/relationships/font" Target="fonts/Montserrat-boldItalic.fntdata"/><Relationship Id="rId17" Type="http://schemas.openxmlformats.org/officeDocument/2006/relationships/slide" Target="slides/slide12.xml"/><Relationship Id="rId39" Type="http://schemas.openxmlformats.org/officeDocument/2006/relationships/font" Target="fonts/MontserratMedium-italic.fntdata"/><Relationship Id="rId16" Type="http://schemas.openxmlformats.org/officeDocument/2006/relationships/slide" Target="slides/slide11.xml"/><Relationship Id="rId38" Type="http://schemas.openxmlformats.org/officeDocument/2006/relationships/font" Target="fonts/MontserratMedium-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4" name="Google Shape;29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
              <a:t>Maxime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8" name="Google Shape;30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
              <a:t>Maxime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6" name="Google Shape;32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
              <a:t>Modalités de sélection en calendrier de l’appel à projet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7" name="Google Shape;357;p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00000"/>
              </a:lnSpc>
              <a:spcBef>
                <a:spcPts val="0"/>
              </a:spcBef>
              <a:spcAft>
                <a:spcPts val="0"/>
              </a:spcAft>
              <a:buSzPts val="1100"/>
              <a:buChar char="+"/>
            </a:pPr>
            <a:r>
              <a:t/>
            </a:r>
            <a:endParaRPr/>
          </a:p>
        </p:txBody>
      </p:sp>
      <p:sp>
        <p:nvSpPr>
          <p:cNvPr id="358" name="Google Shape;358;p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0" name="Google Shape;390;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Emmanuel</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Emmanuel</a:t>
            </a:r>
            <a:endParaRPr/>
          </a:p>
        </p:txBody>
      </p:sp>
      <p:sp>
        <p:nvSpPr>
          <p:cNvPr id="465" name="Google Shape;46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5" name="Google Shape;495;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
              <a:t>Cécile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3" name="Google Shape;513;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
              <a:t>Modalités de sélection en calendrier de l’appel à projet </a:t>
            </a:r>
            <a:br>
              <a:rPr lang="fr"/>
            </a:br>
            <a:r>
              <a:rPr lang="fr"/>
              <a:t>Maxime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6" name="Google Shape;536;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
              <a:t>Modalités de sélection en calendrier de l’appel à projet </a:t>
            </a:r>
            <a:br>
              <a:rPr lang="fr"/>
            </a:br>
            <a:r>
              <a:rPr lang="fr"/>
              <a:t>Maxime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8" name="Google Shape;558;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 name="Google Shape;14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
              <a:t>Cécile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g1535350c82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4" name="Google Shape;564;g1535350c824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
              <a:t>Modalités de sélection en calendrier de l’appel à projet </a:t>
            </a:r>
            <a:br>
              <a:rPr lang="fr"/>
            </a:br>
            <a:r>
              <a:rPr lang="fr"/>
              <a:t>Maxime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g1535350c824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7" name="Google Shape;577;g1535350c824_0_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
              <a:t>Modalités de sélection en calendrier de l’appel à projet </a:t>
            </a:r>
            <a:br>
              <a:rPr lang="fr"/>
            </a:br>
            <a:r>
              <a:rPr lang="fr"/>
              <a:t>Maxime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g1535350c824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8" name="Google Shape;588;g1535350c824_0_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
              <a:t>Modalités de sélection en calendrier de l’appel à projet </a:t>
            </a:r>
            <a:br>
              <a:rPr lang="fr"/>
            </a:br>
            <a:r>
              <a:rPr lang="fr"/>
              <a:t>Maxime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g1535350c824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1" name="Google Shape;601;g1535350c824_0_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
              <a:t>Modalités de sélection en calendrier de l’appel à projet </a:t>
            </a:r>
            <a:br>
              <a:rPr lang="fr"/>
            </a:br>
            <a:r>
              <a:rPr lang="fr"/>
              <a:t>Maxime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Emmanuel</a:t>
            </a:r>
            <a:endParaRPr/>
          </a:p>
        </p:txBody>
      </p:sp>
      <p:sp>
        <p:nvSpPr>
          <p:cNvPr id="163" name="Google Shape;16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
              <a:t>Contexte</a:t>
            </a:r>
            <a:endParaRPr/>
          </a:p>
          <a:p>
            <a:pPr indent="0" lvl="0" marL="0" rtl="0" algn="l">
              <a:lnSpc>
                <a:spcPct val="100000"/>
              </a:lnSpc>
              <a:spcBef>
                <a:spcPts val="0"/>
              </a:spcBef>
              <a:spcAft>
                <a:spcPts val="0"/>
              </a:spcAft>
              <a:buSzPts val="1100"/>
              <a:buNone/>
            </a:pPr>
            <a:r>
              <a:rPr lang="fr"/>
              <a:t>Objectif</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fr"/>
              <a:t>Pourquoi candidater ? </a:t>
            </a:r>
            <a:endParaRPr/>
          </a:p>
          <a:p>
            <a:pPr indent="0" lvl="0" marL="0" rtl="0" algn="l">
              <a:lnSpc>
                <a:spcPct val="100000"/>
              </a:lnSpc>
              <a:spcBef>
                <a:spcPts val="0"/>
              </a:spcBef>
              <a:spcAft>
                <a:spcPts val="0"/>
              </a:spcAft>
              <a:buSzPts val="1100"/>
              <a:buNone/>
            </a:pPr>
            <a:r>
              <a:rPr lang="fr"/>
              <a:t>Une occasion de donner naissance à d’importantes percées scientifiques, à court et moyen terme, en alliant et capitalisant sur les expertises et les leviers structurels des deux pays. </a:t>
            </a:r>
            <a:endParaRPr/>
          </a:p>
          <a:p>
            <a:pPr indent="0" lvl="0" marL="0" rtl="0" algn="l">
              <a:lnSpc>
                <a:spcPct val="100000"/>
              </a:lnSpc>
              <a:spcBef>
                <a:spcPts val="0"/>
              </a:spcBef>
              <a:spcAft>
                <a:spcPts val="0"/>
              </a:spcAft>
              <a:buSzPts val="1100"/>
              <a:buNone/>
            </a:pPr>
            <a:r>
              <a:rPr lang="fr"/>
              <a:t>Favoriser le transfert des connaissances.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 name="Google Shape;19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
              <a:t>Contexte</a:t>
            </a:r>
            <a:endParaRPr/>
          </a:p>
          <a:p>
            <a:pPr indent="0" lvl="0" marL="0" rtl="0" algn="l">
              <a:lnSpc>
                <a:spcPct val="100000"/>
              </a:lnSpc>
              <a:spcBef>
                <a:spcPts val="0"/>
              </a:spcBef>
              <a:spcAft>
                <a:spcPts val="0"/>
              </a:spcAft>
              <a:buSzPts val="1100"/>
              <a:buNone/>
            </a:pPr>
            <a:r>
              <a:rPr lang="fr"/>
              <a:t>Objectif</a:t>
            </a:r>
            <a:endParaRPr/>
          </a:p>
          <a:p>
            <a:pPr indent="0" lvl="0" marL="0" rtl="0" algn="l">
              <a:lnSpc>
                <a:spcPct val="100000"/>
              </a:lnSpc>
              <a:spcBef>
                <a:spcPts val="0"/>
              </a:spcBef>
              <a:spcAft>
                <a:spcPts val="0"/>
              </a:spcAft>
              <a:buSzPts val="1100"/>
              <a:buNone/>
            </a:pPr>
            <a:r>
              <a:rPr lang="fr"/>
              <a:t>Thématiques ciblées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2" name="Google Shape;21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1" name="Google Shape;23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fr"/>
              <a:t>Maxime</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4" name="Google Shape;25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
              <a:t>Modalités de sélection en calendrier de l’appel à projet </a:t>
            </a:r>
            <a:br>
              <a:rPr lang="fr"/>
            </a:br>
            <a:r>
              <a:rPr lang="fr"/>
              <a:t>Maxime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9" name="Google Shape;27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
              <a:t>Modalités de sélection en calendrier de l’appel à projet </a:t>
            </a:r>
            <a:br>
              <a:rPr lang="fr"/>
            </a:br>
            <a:r>
              <a:rPr lang="fr"/>
              <a:t>Maxime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1.png"/><Relationship Id="rId3" Type="http://schemas.openxmlformats.org/officeDocument/2006/relationships/image" Target="../media/image2.png"/><Relationship Id="rId4" Type="http://schemas.openxmlformats.org/officeDocument/2006/relationships/image" Target="../media/image1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2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Présentation">
  <p:cSld name="Diapositive de titre_1">
    <p:spTree>
      <p:nvGrpSpPr>
        <p:cNvPr id="13" name="Shape 13"/>
        <p:cNvGrpSpPr/>
        <p:nvPr/>
      </p:nvGrpSpPr>
      <p:grpSpPr>
        <a:xfrm>
          <a:off x="0" y="0"/>
          <a:ext cx="0" cy="0"/>
          <a:chOff x="0" y="0"/>
          <a:chExt cx="0" cy="0"/>
        </a:xfrm>
      </p:grpSpPr>
      <p:pic>
        <p:nvPicPr>
          <p:cNvPr descr="Une image contenant personne, intérieur, gens, groupe&#10;&#10;Description générée automatiquement" id="14" name="Google Shape;14;p21"/>
          <p:cNvPicPr preferRelativeResize="0"/>
          <p:nvPr/>
        </p:nvPicPr>
        <p:blipFill rotWithShape="1">
          <a:blip r:embed="rId2">
            <a:alphaModFix/>
          </a:blip>
          <a:srcRect b="99" l="0" r="-259" t="15907"/>
          <a:stretch/>
        </p:blipFill>
        <p:spPr>
          <a:xfrm>
            <a:off x="-13069" y="-6525"/>
            <a:ext cx="9210000" cy="5168379"/>
          </a:xfrm>
          <a:prstGeom prst="rect">
            <a:avLst/>
          </a:prstGeom>
          <a:noFill/>
          <a:ln>
            <a:noFill/>
          </a:ln>
        </p:spPr>
      </p:pic>
      <p:sp>
        <p:nvSpPr>
          <p:cNvPr id="15" name="Google Shape;15;p21"/>
          <p:cNvSpPr/>
          <p:nvPr/>
        </p:nvSpPr>
        <p:spPr>
          <a:xfrm>
            <a:off x="-13075" y="-6525"/>
            <a:ext cx="4137513" cy="2452952"/>
          </a:xfrm>
          <a:custGeom>
            <a:rect b="b" l="l" r="r" t="t"/>
            <a:pathLst>
              <a:path extrusionOk="0" h="3028336" w="4896465">
                <a:moveTo>
                  <a:pt x="4896465" y="0"/>
                </a:moveTo>
                <a:lnTo>
                  <a:pt x="0" y="0"/>
                </a:lnTo>
                <a:lnTo>
                  <a:pt x="0" y="1170039"/>
                </a:lnTo>
                <a:lnTo>
                  <a:pt x="1887794" y="3028336"/>
                </a:lnTo>
                <a:lnTo>
                  <a:pt x="4896465" y="0"/>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 name="Google Shape;16;p21"/>
          <p:cNvSpPr/>
          <p:nvPr/>
        </p:nvSpPr>
        <p:spPr>
          <a:xfrm>
            <a:off x="3237600" y="1930350"/>
            <a:ext cx="5959970" cy="3279451"/>
          </a:xfrm>
          <a:custGeom>
            <a:rect b="b" l="l" r="r" t="t"/>
            <a:pathLst>
              <a:path extrusionOk="0" h="4011561" w="7403690">
                <a:moveTo>
                  <a:pt x="0" y="4011561"/>
                </a:moveTo>
                <a:lnTo>
                  <a:pt x="4001729" y="0"/>
                </a:lnTo>
                <a:lnTo>
                  <a:pt x="7403690" y="3195484"/>
                </a:lnTo>
                <a:lnTo>
                  <a:pt x="7403690" y="3991897"/>
                </a:lnTo>
                <a:lnTo>
                  <a:pt x="0" y="4011561"/>
                </a:lnTo>
                <a:close/>
              </a:path>
            </a:pathLst>
          </a:custGeom>
          <a:solidFill>
            <a:srgbClr val="03628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17" name="Google Shape;17;p21"/>
          <p:cNvPicPr preferRelativeResize="0"/>
          <p:nvPr/>
        </p:nvPicPr>
        <p:blipFill rotWithShape="1">
          <a:blip r:embed="rId3">
            <a:alphaModFix/>
          </a:blip>
          <a:srcRect b="0" l="0" r="0" t="0"/>
          <a:stretch/>
        </p:blipFill>
        <p:spPr>
          <a:xfrm>
            <a:off x="960013" y="779100"/>
            <a:ext cx="1831075" cy="390225"/>
          </a:xfrm>
          <a:prstGeom prst="rect">
            <a:avLst/>
          </a:prstGeom>
          <a:noFill/>
          <a:ln>
            <a:noFill/>
          </a:ln>
        </p:spPr>
      </p:pic>
      <p:sp>
        <p:nvSpPr>
          <p:cNvPr id="18" name="Google Shape;18;p21"/>
          <p:cNvSpPr txBox="1"/>
          <p:nvPr>
            <p:ph type="ctrTitle"/>
          </p:nvPr>
        </p:nvSpPr>
        <p:spPr>
          <a:xfrm>
            <a:off x="4840275" y="3829100"/>
            <a:ext cx="3575400" cy="978300"/>
          </a:xfrm>
          <a:prstGeom prst="rect">
            <a:avLst/>
          </a:prstGeom>
          <a:noFill/>
          <a:ln>
            <a:noFill/>
          </a:ln>
        </p:spPr>
        <p:txBody>
          <a:bodyPr anchorCtr="0" anchor="b" bIns="0" lIns="0" spcFirstLastPara="1" rIns="0" wrap="square" tIns="0">
            <a:noAutofit/>
          </a:bodyPr>
          <a:lstStyle>
            <a:lvl1pPr lvl="0" algn="ctr">
              <a:lnSpc>
                <a:spcPct val="90000"/>
              </a:lnSpc>
              <a:spcBef>
                <a:spcPts val="0"/>
              </a:spcBef>
              <a:spcAft>
                <a:spcPts val="0"/>
              </a:spcAft>
              <a:buClr>
                <a:schemeClr val="lt1"/>
              </a:buClr>
              <a:buSzPts val="2400"/>
              <a:buNone/>
              <a:defRPr sz="2400">
                <a:solidFill>
                  <a:schemeClr val="lt1"/>
                </a:solidFill>
                <a:latin typeface="Montserrat"/>
                <a:ea typeface="Montserrat"/>
                <a:cs typeface="Montserrat"/>
                <a:sym typeface="Montserrat"/>
              </a:defRPr>
            </a:lvl1pPr>
            <a:lvl2pPr lvl="1" algn="l">
              <a:lnSpc>
                <a:spcPct val="100000"/>
              </a:lnSpc>
              <a:spcBef>
                <a:spcPts val="0"/>
              </a:spcBef>
              <a:spcAft>
                <a:spcPts val="0"/>
              </a:spcAft>
              <a:buClr>
                <a:schemeClr val="lt1"/>
              </a:buClr>
              <a:buSzPts val="1100"/>
              <a:buNone/>
              <a:defRPr>
                <a:solidFill>
                  <a:schemeClr val="lt1"/>
                </a:solidFill>
              </a:defRPr>
            </a:lvl2pPr>
            <a:lvl3pPr lvl="2" algn="l">
              <a:lnSpc>
                <a:spcPct val="100000"/>
              </a:lnSpc>
              <a:spcBef>
                <a:spcPts val="0"/>
              </a:spcBef>
              <a:spcAft>
                <a:spcPts val="0"/>
              </a:spcAft>
              <a:buClr>
                <a:schemeClr val="lt1"/>
              </a:buClr>
              <a:buSzPts val="1100"/>
              <a:buNone/>
              <a:defRPr>
                <a:solidFill>
                  <a:schemeClr val="lt1"/>
                </a:solidFill>
              </a:defRPr>
            </a:lvl3pPr>
            <a:lvl4pPr lvl="3" algn="l">
              <a:lnSpc>
                <a:spcPct val="100000"/>
              </a:lnSpc>
              <a:spcBef>
                <a:spcPts val="0"/>
              </a:spcBef>
              <a:spcAft>
                <a:spcPts val="0"/>
              </a:spcAft>
              <a:buClr>
                <a:schemeClr val="lt1"/>
              </a:buClr>
              <a:buSzPts val="1100"/>
              <a:buNone/>
              <a:defRPr>
                <a:solidFill>
                  <a:schemeClr val="lt1"/>
                </a:solidFill>
              </a:defRPr>
            </a:lvl4pPr>
            <a:lvl5pPr lvl="4" algn="l">
              <a:lnSpc>
                <a:spcPct val="100000"/>
              </a:lnSpc>
              <a:spcBef>
                <a:spcPts val="0"/>
              </a:spcBef>
              <a:spcAft>
                <a:spcPts val="0"/>
              </a:spcAft>
              <a:buClr>
                <a:schemeClr val="lt1"/>
              </a:buClr>
              <a:buSzPts val="1100"/>
              <a:buNone/>
              <a:defRPr>
                <a:solidFill>
                  <a:schemeClr val="lt1"/>
                </a:solidFill>
              </a:defRPr>
            </a:lvl5pPr>
            <a:lvl6pPr lvl="5" algn="l">
              <a:lnSpc>
                <a:spcPct val="100000"/>
              </a:lnSpc>
              <a:spcBef>
                <a:spcPts val="0"/>
              </a:spcBef>
              <a:spcAft>
                <a:spcPts val="0"/>
              </a:spcAft>
              <a:buClr>
                <a:schemeClr val="lt1"/>
              </a:buClr>
              <a:buSzPts val="1100"/>
              <a:buNone/>
              <a:defRPr>
                <a:solidFill>
                  <a:schemeClr val="lt1"/>
                </a:solidFill>
              </a:defRPr>
            </a:lvl6pPr>
            <a:lvl7pPr lvl="6" algn="l">
              <a:lnSpc>
                <a:spcPct val="100000"/>
              </a:lnSpc>
              <a:spcBef>
                <a:spcPts val="0"/>
              </a:spcBef>
              <a:spcAft>
                <a:spcPts val="0"/>
              </a:spcAft>
              <a:buClr>
                <a:schemeClr val="lt1"/>
              </a:buClr>
              <a:buSzPts val="1100"/>
              <a:buNone/>
              <a:defRPr>
                <a:solidFill>
                  <a:schemeClr val="lt1"/>
                </a:solidFill>
              </a:defRPr>
            </a:lvl7pPr>
            <a:lvl8pPr lvl="7" algn="l">
              <a:lnSpc>
                <a:spcPct val="100000"/>
              </a:lnSpc>
              <a:spcBef>
                <a:spcPts val="0"/>
              </a:spcBef>
              <a:spcAft>
                <a:spcPts val="0"/>
              </a:spcAft>
              <a:buClr>
                <a:schemeClr val="lt1"/>
              </a:buClr>
              <a:buSzPts val="1100"/>
              <a:buNone/>
              <a:defRPr>
                <a:solidFill>
                  <a:schemeClr val="lt1"/>
                </a:solidFill>
              </a:defRPr>
            </a:lvl8pPr>
            <a:lvl9pPr lvl="8" algn="l">
              <a:lnSpc>
                <a:spcPct val="100000"/>
              </a:lnSpc>
              <a:spcBef>
                <a:spcPts val="0"/>
              </a:spcBef>
              <a:spcAft>
                <a:spcPts val="0"/>
              </a:spcAft>
              <a:buClr>
                <a:schemeClr val="lt1"/>
              </a:buClr>
              <a:buSzPts val="1100"/>
              <a:buNone/>
              <a:defRPr>
                <a:solidFill>
                  <a:schemeClr val="lt1"/>
                </a:solidFill>
              </a:defRPr>
            </a:lvl9pPr>
          </a:lstStyle>
          <a:p/>
        </p:txBody>
      </p:sp>
      <p:sp>
        <p:nvSpPr>
          <p:cNvPr id="19" name="Google Shape;19;p21"/>
          <p:cNvSpPr/>
          <p:nvPr/>
        </p:nvSpPr>
        <p:spPr>
          <a:xfrm>
            <a:off x="-13064" y="114659"/>
            <a:ext cx="2441448" cy="4909148"/>
          </a:xfrm>
          <a:custGeom>
            <a:rect b="b" l="l" r="r" t="t"/>
            <a:pathLst>
              <a:path extrusionOk="0" h="5515897" w="2743200">
                <a:moveTo>
                  <a:pt x="0" y="5515897"/>
                </a:moveTo>
                <a:lnTo>
                  <a:pt x="0" y="0"/>
                </a:lnTo>
                <a:lnTo>
                  <a:pt x="2743200" y="2743200"/>
                </a:lnTo>
                <a:lnTo>
                  <a:pt x="0" y="5515897"/>
                </a:lnTo>
                <a:close/>
              </a:path>
            </a:pathLst>
          </a:custGeom>
          <a:gradFill>
            <a:gsLst>
              <a:gs pos="0">
                <a:srgbClr val="F5F7FC">
                  <a:alpha val="0"/>
                </a:srgbClr>
              </a:gs>
              <a:gs pos="100000">
                <a:srgbClr val="612491"/>
              </a:gs>
            </a:gsLst>
            <a:lin ang="54007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20" name="Google Shape;20;p21"/>
          <p:cNvPicPr preferRelativeResize="0"/>
          <p:nvPr/>
        </p:nvPicPr>
        <p:blipFill rotWithShape="1">
          <a:blip r:embed="rId4">
            <a:alphaModFix/>
          </a:blip>
          <a:srcRect b="13171" l="6533" r="7155" t="0"/>
          <a:stretch/>
        </p:blipFill>
        <p:spPr>
          <a:xfrm>
            <a:off x="1141775" y="114650"/>
            <a:ext cx="1467575" cy="5615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4" name="Shape 94"/>
        <p:cNvGrpSpPr/>
        <p:nvPr/>
      </p:nvGrpSpPr>
      <p:grpSpPr>
        <a:xfrm>
          <a:off x="0" y="0"/>
          <a:ext cx="0" cy="0"/>
          <a:chOff x="0" y="0"/>
          <a:chExt cx="0" cy="0"/>
        </a:xfrm>
      </p:grpSpPr>
      <p:sp>
        <p:nvSpPr>
          <p:cNvPr id="95" name="Google Shape;95;p30"/>
          <p:cNvSpPr txBox="1"/>
          <p:nvPr>
            <p:ph type="ctrTitle"/>
          </p:nvPr>
        </p:nvSpPr>
        <p:spPr>
          <a:xfrm>
            <a:off x="311708" y="744575"/>
            <a:ext cx="8520600" cy="2052600"/>
          </a:xfrm>
          <a:prstGeom prst="rect">
            <a:avLst/>
          </a:prstGeom>
          <a:noFill/>
          <a:ln>
            <a:noFill/>
          </a:ln>
        </p:spPr>
        <p:txBody>
          <a:bodyPr anchorCtr="0" anchor="b" bIns="0" lIns="0" spcFirstLastPara="1" rIns="0" wrap="square" tIns="0">
            <a:noAutofit/>
          </a:bodyPr>
          <a:lstStyle>
            <a:lvl1pPr lvl="0" algn="ctr">
              <a:lnSpc>
                <a:spcPct val="9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96" name="Google Shape;96;p30"/>
          <p:cNvSpPr txBox="1"/>
          <p:nvPr>
            <p:ph idx="1" type="subTitle"/>
          </p:nvPr>
        </p:nvSpPr>
        <p:spPr>
          <a:xfrm>
            <a:off x="311700" y="2834125"/>
            <a:ext cx="8520600" cy="7926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p:txBody>
      </p:sp>
      <p:sp>
        <p:nvSpPr>
          <p:cNvPr id="97" name="Google Shape;97;p30"/>
          <p:cNvSpPr txBox="1"/>
          <p:nvPr>
            <p:ph idx="12" type="sldNum"/>
          </p:nvPr>
        </p:nvSpPr>
        <p:spPr>
          <a:xfrm>
            <a:off x="8472458" y="4663217"/>
            <a:ext cx="548700" cy="393600"/>
          </a:xfrm>
          <a:prstGeom prst="rect">
            <a:avLst/>
          </a:prstGeom>
          <a:noFill/>
          <a:ln>
            <a:noFill/>
          </a:ln>
        </p:spPr>
        <p:txBody>
          <a:bodyPr anchorCtr="0" anchor="ctr" bIns="34275" lIns="68575" spcFirstLastPara="1" rIns="68575" wrap="square" tIns="34275">
            <a:noAutofit/>
          </a:bodyPr>
          <a:lstStyle>
            <a:lvl1pPr indent="0" lvl="0"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1pPr>
            <a:lvl2pPr indent="0" lvl="1"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2pPr>
            <a:lvl3pPr indent="0" lvl="2"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3pPr>
            <a:lvl4pPr indent="0" lvl="3"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4pPr>
            <a:lvl5pPr indent="0" lvl="4"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5pPr>
            <a:lvl6pPr indent="0" lvl="5"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6pPr>
            <a:lvl7pPr indent="0" lvl="6"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7pPr>
            <a:lvl8pPr indent="0" lvl="7"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8pPr>
            <a:lvl9pPr indent="0" lvl="8"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9pPr>
          </a:lstStyle>
          <a:p>
            <a:pPr indent="0" lvl="0" marL="0" rtl="0" algn="ct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fficiel_Diapositive de titre 2">
  <p:cSld name="Diapositive de titre_1_1">
    <p:spTree>
      <p:nvGrpSpPr>
        <p:cNvPr id="98" name="Shape 98"/>
        <p:cNvGrpSpPr/>
        <p:nvPr/>
      </p:nvGrpSpPr>
      <p:grpSpPr>
        <a:xfrm>
          <a:off x="0" y="0"/>
          <a:ext cx="0" cy="0"/>
          <a:chOff x="0" y="0"/>
          <a:chExt cx="0" cy="0"/>
        </a:xfrm>
      </p:grpSpPr>
      <p:pic>
        <p:nvPicPr>
          <p:cNvPr id="99" name="Google Shape;99;p31"/>
          <p:cNvPicPr preferRelativeResize="0"/>
          <p:nvPr/>
        </p:nvPicPr>
        <p:blipFill rotWithShape="1">
          <a:blip r:embed="rId2">
            <a:alphaModFix/>
          </a:blip>
          <a:srcRect b="0" l="0" r="0" t="0"/>
          <a:stretch/>
        </p:blipFill>
        <p:spPr>
          <a:xfrm>
            <a:off x="0" y="0"/>
            <a:ext cx="9247238" cy="5201577"/>
          </a:xfrm>
          <a:prstGeom prst="rect">
            <a:avLst/>
          </a:prstGeom>
          <a:noFill/>
          <a:ln>
            <a:noFill/>
          </a:ln>
        </p:spPr>
      </p:pic>
      <p:pic>
        <p:nvPicPr>
          <p:cNvPr id="100" name="Google Shape;100;p31"/>
          <p:cNvPicPr preferRelativeResize="0"/>
          <p:nvPr/>
        </p:nvPicPr>
        <p:blipFill rotWithShape="1">
          <a:blip r:embed="rId2">
            <a:alphaModFix/>
          </a:blip>
          <a:srcRect b="0" l="0" r="0" t="0"/>
          <a:stretch/>
        </p:blipFill>
        <p:spPr>
          <a:xfrm>
            <a:off x="0" y="0"/>
            <a:ext cx="9247238" cy="5201577"/>
          </a:xfrm>
          <a:prstGeom prst="rect">
            <a:avLst/>
          </a:prstGeom>
          <a:noFill/>
          <a:ln>
            <a:noFill/>
          </a:ln>
        </p:spPr>
      </p:pic>
      <p:pic>
        <p:nvPicPr>
          <p:cNvPr id="101" name="Google Shape;101;p31"/>
          <p:cNvPicPr preferRelativeResize="0"/>
          <p:nvPr/>
        </p:nvPicPr>
        <p:blipFill rotWithShape="1">
          <a:blip r:embed="rId3">
            <a:alphaModFix/>
          </a:blip>
          <a:srcRect b="0" l="0" r="0" t="0"/>
          <a:stretch/>
        </p:blipFill>
        <p:spPr>
          <a:xfrm>
            <a:off x="-1009224" y="-567697"/>
            <a:ext cx="10153224" cy="5711197"/>
          </a:xfrm>
          <a:prstGeom prst="rect">
            <a:avLst/>
          </a:prstGeom>
          <a:noFill/>
          <a:ln>
            <a:noFill/>
          </a:ln>
        </p:spPr>
      </p:pic>
      <p:sp>
        <p:nvSpPr>
          <p:cNvPr id="102" name="Google Shape;102;p31"/>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SzPts val="1900"/>
              <a:buFont typeface="Calibri"/>
              <a:buNone/>
              <a:defRPr sz="19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3" name="Google Shape;103;p31"/>
          <p:cNvSpPr txBox="1"/>
          <p:nvPr>
            <p:ph idx="1" type="subTitle"/>
          </p:nvPr>
        </p:nvSpPr>
        <p:spPr>
          <a:xfrm>
            <a:off x="1143000" y="2701529"/>
            <a:ext cx="6858000" cy="1241700"/>
          </a:xfrm>
          <a:prstGeom prst="rect">
            <a:avLst/>
          </a:prstGeom>
          <a:noFill/>
          <a:ln>
            <a:noFill/>
          </a:ln>
        </p:spPr>
        <p:txBody>
          <a:bodyPr anchorCtr="0" anchor="t" bIns="34275" lIns="68575" spcFirstLastPara="1" rIns="68575" wrap="square" tIns="34275">
            <a:normAutofit/>
          </a:bodyPr>
          <a:lstStyle>
            <a:lvl1pPr lvl="0" marR="0" rtl="0" algn="ctr">
              <a:lnSpc>
                <a:spcPct val="90000"/>
              </a:lnSpc>
              <a:spcBef>
                <a:spcPts val="800"/>
              </a:spcBef>
              <a:spcAft>
                <a:spcPts val="0"/>
              </a:spcAft>
              <a:buClr>
                <a:schemeClr val="accent4"/>
              </a:buClr>
              <a:buSzPts val="1100"/>
              <a:buFont typeface="Montserrat"/>
              <a:buNone/>
              <a:defRPr b="0" i="0" sz="1100" u="none" cap="none" strike="noStrike">
                <a:solidFill>
                  <a:schemeClr val="accent4"/>
                </a:solidFill>
                <a:latin typeface="Montserrat"/>
                <a:ea typeface="Montserrat"/>
                <a:cs typeface="Montserrat"/>
                <a:sym typeface="Montserrat"/>
              </a:defRPr>
            </a:lvl1pPr>
            <a:lvl2pPr lvl="1" marR="0" rtl="0" algn="ctr">
              <a:lnSpc>
                <a:spcPct val="90000"/>
              </a:lnSpc>
              <a:spcBef>
                <a:spcPts val="400"/>
              </a:spcBef>
              <a:spcAft>
                <a:spcPts val="0"/>
              </a:spcAft>
              <a:buClr>
                <a:schemeClr val="dk1"/>
              </a:buClr>
              <a:buSzPts val="1500"/>
              <a:buFont typeface="Montserrat"/>
              <a:buNone/>
              <a:defRPr b="0" i="0" sz="1500" u="none" cap="none" strike="noStrike">
                <a:solidFill>
                  <a:srgbClr val="000000"/>
                </a:solidFill>
                <a:latin typeface="Montserrat"/>
                <a:ea typeface="Montserrat"/>
                <a:cs typeface="Montserrat"/>
                <a:sym typeface="Montserrat"/>
              </a:defRPr>
            </a:lvl2pPr>
            <a:lvl3pPr lvl="2" marR="0" rtl="0" algn="ctr">
              <a:lnSpc>
                <a:spcPct val="90000"/>
              </a:lnSpc>
              <a:spcBef>
                <a:spcPts val="400"/>
              </a:spcBef>
              <a:spcAft>
                <a:spcPts val="0"/>
              </a:spcAft>
              <a:buClr>
                <a:schemeClr val="dk1"/>
              </a:buClr>
              <a:buSzPts val="1400"/>
              <a:buFont typeface="Montserrat"/>
              <a:buNone/>
              <a:defRPr b="0" i="0" sz="1400" u="none" cap="none" strike="noStrike">
                <a:solidFill>
                  <a:srgbClr val="000000"/>
                </a:solidFill>
                <a:latin typeface="Montserrat"/>
                <a:ea typeface="Montserrat"/>
                <a:cs typeface="Montserrat"/>
                <a:sym typeface="Montserrat"/>
              </a:defRPr>
            </a:lvl3pPr>
            <a:lvl4pPr lvl="3" marR="0" rtl="0" algn="ctr">
              <a:lnSpc>
                <a:spcPct val="90000"/>
              </a:lnSpc>
              <a:spcBef>
                <a:spcPts val="400"/>
              </a:spcBef>
              <a:spcAft>
                <a:spcPts val="0"/>
              </a:spcAft>
              <a:buClr>
                <a:schemeClr val="dk1"/>
              </a:buClr>
              <a:buSzPts val="1200"/>
              <a:buFont typeface="Montserrat"/>
              <a:buNone/>
              <a:defRPr b="0" i="0" sz="1200" u="none" cap="none" strike="noStrike">
                <a:solidFill>
                  <a:srgbClr val="000000"/>
                </a:solidFill>
                <a:latin typeface="Montserrat"/>
                <a:ea typeface="Montserrat"/>
                <a:cs typeface="Montserrat"/>
                <a:sym typeface="Montserrat"/>
              </a:defRPr>
            </a:lvl4pPr>
            <a:lvl5pPr lvl="4" marR="0" rtl="0" algn="ctr">
              <a:lnSpc>
                <a:spcPct val="90000"/>
              </a:lnSpc>
              <a:spcBef>
                <a:spcPts val="400"/>
              </a:spcBef>
              <a:spcAft>
                <a:spcPts val="0"/>
              </a:spcAft>
              <a:buClr>
                <a:schemeClr val="dk1"/>
              </a:buClr>
              <a:buSzPts val="1200"/>
              <a:buFont typeface="Montserrat"/>
              <a:buNone/>
              <a:defRPr b="0" i="0" sz="1200" u="none" cap="none" strike="noStrike">
                <a:solidFill>
                  <a:srgbClr val="000000"/>
                </a:solidFill>
                <a:latin typeface="Montserrat"/>
                <a:ea typeface="Montserrat"/>
                <a:cs typeface="Montserrat"/>
                <a:sym typeface="Montserrat"/>
              </a:defRPr>
            </a:lvl5pPr>
            <a:lvl6pPr lvl="5" marR="0" rtl="0" algn="ctr">
              <a:lnSpc>
                <a:spcPct val="90000"/>
              </a:lnSpc>
              <a:spcBef>
                <a:spcPts val="400"/>
              </a:spcBef>
              <a:spcAft>
                <a:spcPts val="0"/>
              </a:spcAft>
              <a:buClr>
                <a:schemeClr val="dk1"/>
              </a:buClr>
              <a:buSzPts val="1200"/>
              <a:buFont typeface="Montserrat"/>
              <a:buNone/>
              <a:defRPr b="0" i="0" sz="1200" u="none" cap="none" strike="noStrike">
                <a:solidFill>
                  <a:srgbClr val="000000"/>
                </a:solidFill>
                <a:latin typeface="Montserrat"/>
                <a:ea typeface="Montserrat"/>
                <a:cs typeface="Montserrat"/>
                <a:sym typeface="Montserrat"/>
              </a:defRPr>
            </a:lvl6pPr>
            <a:lvl7pPr lvl="6" marR="0" rtl="0" algn="ctr">
              <a:lnSpc>
                <a:spcPct val="90000"/>
              </a:lnSpc>
              <a:spcBef>
                <a:spcPts val="400"/>
              </a:spcBef>
              <a:spcAft>
                <a:spcPts val="0"/>
              </a:spcAft>
              <a:buClr>
                <a:schemeClr val="dk1"/>
              </a:buClr>
              <a:buSzPts val="1200"/>
              <a:buFont typeface="Montserrat"/>
              <a:buNone/>
              <a:defRPr b="0" i="0" sz="1200" u="none" cap="none" strike="noStrike">
                <a:solidFill>
                  <a:srgbClr val="000000"/>
                </a:solidFill>
                <a:latin typeface="Montserrat"/>
                <a:ea typeface="Montserrat"/>
                <a:cs typeface="Montserrat"/>
                <a:sym typeface="Montserrat"/>
              </a:defRPr>
            </a:lvl7pPr>
            <a:lvl8pPr lvl="7" marR="0" rtl="0" algn="ctr">
              <a:lnSpc>
                <a:spcPct val="90000"/>
              </a:lnSpc>
              <a:spcBef>
                <a:spcPts val="400"/>
              </a:spcBef>
              <a:spcAft>
                <a:spcPts val="0"/>
              </a:spcAft>
              <a:buClr>
                <a:schemeClr val="dk1"/>
              </a:buClr>
              <a:buSzPts val="1200"/>
              <a:buFont typeface="Montserrat"/>
              <a:buNone/>
              <a:defRPr b="0" i="0" sz="1200" u="none" cap="none" strike="noStrike">
                <a:solidFill>
                  <a:srgbClr val="000000"/>
                </a:solidFill>
                <a:latin typeface="Montserrat"/>
                <a:ea typeface="Montserrat"/>
                <a:cs typeface="Montserrat"/>
                <a:sym typeface="Montserrat"/>
              </a:defRPr>
            </a:lvl8pPr>
            <a:lvl9pPr lvl="8" marR="0" rtl="0" algn="ctr">
              <a:lnSpc>
                <a:spcPct val="90000"/>
              </a:lnSpc>
              <a:spcBef>
                <a:spcPts val="400"/>
              </a:spcBef>
              <a:spcAft>
                <a:spcPts val="0"/>
              </a:spcAft>
              <a:buClr>
                <a:schemeClr val="dk1"/>
              </a:buClr>
              <a:buSzPts val="1200"/>
              <a:buFont typeface="Montserrat"/>
              <a:buNone/>
              <a:defRPr b="0" i="0" sz="1200" u="none" cap="none" strike="noStrike">
                <a:solidFill>
                  <a:srgbClr val="000000"/>
                </a:solidFill>
                <a:latin typeface="Montserrat"/>
                <a:ea typeface="Montserrat"/>
                <a:cs typeface="Montserrat"/>
                <a:sym typeface="Montserrat"/>
              </a:defRPr>
            </a:lvl9pPr>
          </a:lstStyle>
          <a:p/>
        </p:txBody>
      </p:sp>
      <p:sp>
        <p:nvSpPr>
          <p:cNvPr id="104" name="Google Shape;104;p31"/>
          <p:cNvSpPr txBox="1"/>
          <p:nvPr>
            <p:ph idx="12" type="sldNum"/>
          </p:nvPr>
        </p:nvSpPr>
        <p:spPr>
          <a:xfrm>
            <a:off x="8129016" y="4767263"/>
            <a:ext cx="386400" cy="273900"/>
          </a:xfrm>
          <a:prstGeom prst="rect">
            <a:avLst/>
          </a:prstGeom>
          <a:noFill/>
          <a:ln>
            <a:noFill/>
          </a:ln>
        </p:spPr>
        <p:txBody>
          <a:bodyPr anchorCtr="0" anchor="ctr" bIns="34275" lIns="68575" spcFirstLastPara="1" rIns="68575" wrap="square" tIns="34275">
            <a:noAutofit/>
          </a:bodyPr>
          <a:lstStyle>
            <a:lvl1pPr indent="0" lvl="0"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1pPr>
            <a:lvl2pPr indent="0" lvl="1"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2pPr>
            <a:lvl3pPr indent="0" lvl="2"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3pPr>
            <a:lvl4pPr indent="0" lvl="3"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4pPr>
            <a:lvl5pPr indent="0" lvl="4"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5pPr>
            <a:lvl6pPr indent="0" lvl="5"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6pPr>
            <a:lvl7pPr indent="0" lvl="6"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7pPr>
            <a:lvl8pPr indent="0" lvl="7"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8pPr>
            <a:lvl9pPr indent="0" lvl="8"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9pPr>
          </a:lstStyle>
          <a:p>
            <a:pPr indent="0" lvl="0" marL="0" rtl="0" algn="ct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fficiel_Titre et contenu 4">
  <p:cSld name="Titre et contenu_6">
    <p:spTree>
      <p:nvGrpSpPr>
        <p:cNvPr id="105" name="Shape 105"/>
        <p:cNvGrpSpPr/>
        <p:nvPr/>
      </p:nvGrpSpPr>
      <p:grpSpPr>
        <a:xfrm>
          <a:off x="0" y="0"/>
          <a:ext cx="0" cy="0"/>
          <a:chOff x="0" y="0"/>
          <a:chExt cx="0" cy="0"/>
        </a:xfrm>
      </p:grpSpPr>
      <p:sp>
        <p:nvSpPr>
          <p:cNvPr id="106" name="Google Shape;106;p32"/>
          <p:cNvSpPr/>
          <p:nvPr/>
        </p:nvSpPr>
        <p:spPr>
          <a:xfrm rot="2700000">
            <a:off x="-275604" y="-74429"/>
            <a:ext cx="983374" cy="1105039"/>
          </a:xfrm>
          <a:custGeom>
            <a:rect b="b" l="l" r="r" t="t"/>
            <a:pathLst>
              <a:path extrusionOk="0" h="1474303" w="1311982">
                <a:moveTo>
                  <a:pt x="0" y="489668"/>
                </a:moveTo>
                <a:lnTo>
                  <a:pt x="485368" y="5413"/>
                </a:lnTo>
                <a:lnTo>
                  <a:pt x="1311982" y="0"/>
                </a:lnTo>
                <a:lnTo>
                  <a:pt x="1311982" y="1460776"/>
                </a:lnTo>
                <a:lnTo>
                  <a:pt x="979337" y="1474303"/>
                </a:lnTo>
                <a:lnTo>
                  <a:pt x="0" y="489668"/>
                </a:lnTo>
                <a:close/>
              </a:path>
            </a:pathLst>
          </a:custGeom>
          <a:gradFill>
            <a:gsLst>
              <a:gs pos="0">
                <a:srgbClr val="F7F4F9"/>
              </a:gs>
              <a:gs pos="100000">
                <a:srgbClr val="612491">
                  <a:alpha val="14117"/>
                </a:srgbClr>
              </a:gs>
            </a:gsLst>
            <a:lin ang="16200038"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07" name="Google Shape;107;p32"/>
          <p:cNvSpPr/>
          <p:nvPr/>
        </p:nvSpPr>
        <p:spPr>
          <a:xfrm>
            <a:off x="7569693" y="3487046"/>
            <a:ext cx="1574921" cy="1656454"/>
          </a:xfrm>
          <a:custGeom>
            <a:rect b="b" l="l" r="r" t="t"/>
            <a:pathLst>
              <a:path extrusionOk="0" h="2208605" w="2099895">
                <a:moveTo>
                  <a:pt x="155575" y="2208605"/>
                </a:moveTo>
                <a:lnTo>
                  <a:pt x="2098675" y="2208605"/>
                </a:lnTo>
                <a:cubicBezTo>
                  <a:pt x="2102908" y="1551380"/>
                  <a:pt x="2094429" y="657225"/>
                  <a:pt x="2098662" y="0"/>
                </a:cubicBezTo>
                <a:lnTo>
                  <a:pt x="0" y="2046680"/>
                </a:lnTo>
                <a:lnTo>
                  <a:pt x="155575" y="2208605"/>
                </a:lnTo>
                <a:close/>
              </a:path>
            </a:pathLst>
          </a:custGeom>
          <a:gradFill>
            <a:gsLst>
              <a:gs pos="0">
                <a:srgbClr val="F5F7FC">
                  <a:alpha val="0"/>
                </a:srgbClr>
              </a:gs>
              <a:gs pos="99000">
                <a:srgbClr val="5DEEE3">
                  <a:alpha val="30980"/>
                </a:srgbClr>
              </a:gs>
              <a:gs pos="100000">
                <a:srgbClr val="5DEEE3">
                  <a:alpha val="30980"/>
                </a:srgbClr>
              </a:gs>
            </a:gsLst>
            <a:lin ang="5400012"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08" name="Google Shape;108;p32"/>
          <p:cNvSpPr/>
          <p:nvPr/>
        </p:nvSpPr>
        <p:spPr>
          <a:xfrm>
            <a:off x="7878080" y="4641056"/>
            <a:ext cx="888206" cy="502444"/>
          </a:xfrm>
          <a:custGeom>
            <a:rect b="b" l="l" r="r" t="t"/>
            <a:pathLst>
              <a:path extrusionOk="0" h="669925" w="1184275">
                <a:moveTo>
                  <a:pt x="69850" y="669925"/>
                </a:moveTo>
                <a:lnTo>
                  <a:pt x="1111250" y="669925"/>
                </a:lnTo>
                <a:lnTo>
                  <a:pt x="1184275" y="593725"/>
                </a:lnTo>
                <a:lnTo>
                  <a:pt x="584200" y="0"/>
                </a:lnTo>
                <a:lnTo>
                  <a:pt x="0" y="596900"/>
                </a:lnTo>
                <a:lnTo>
                  <a:pt x="69850" y="669925"/>
                </a:lnTo>
                <a:close/>
              </a:path>
            </a:pathLst>
          </a:custGeom>
          <a:solidFill>
            <a:schemeClr val="dk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09" name="Google Shape;109;p32"/>
          <p:cNvSpPr/>
          <p:nvPr/>
        </p:nvSpPr>
        <p:spPr>
          <a:xfrm rot="2700000">
            <a:off x="8477677" y="3272206"/>
            <a:ext cx="1332648" cy="1332648"/>
          </a:xfrm>
          <a:custGeom>
            <a:rect b="b" l="l" r="r" t="t"/>
            <a:pathLst>
              <a:path extrusionOk="0" h="1777970" w="1777970">
                <a:moveTo>
                  <a:pt x="0" y="0"/>
                </a:moveTo>
                <a:lnTo>
                  <a:pt x="887943" y="890027"/>
                </a:lnTo>
                <a:lnTo>
                  <a:pt x="1777970" y="1777970"/>
                </a:lnTo>
                <a:lnTo>
                  <a:pt x="0" y="1777970"/>
                </a:lnTo>
                <a:lnTo>
                  <a:pt x="0" y="0"/>
                </a:lnTo>
                <a:close/>
              </a:path>
            </a:pathLst>
          </a:custGeom>
          <a:gradFill>
            <a:gsLst>
              <a:gs pos="0">
                <a:srgbClr val="612491">
                  <a:alpha val="10980"/>
                </a:srgbClr>
              </a:gs>
              <a:gs pos="100000">
                <a:srgbClr val="F7F4F9">
                  <a:alpha val="30980"/>
                </a:srgbClr>
              </a:gs>
            </a:gsLst>
            <a:lin ang="2700006"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10" name="Google Shape;110;p32"/>
          <p:cNvSpPr/>
          <p:nvPr/>
        </p:nvSpPr>
        <p:spPr>
          <a:xfrm rot="2700000">
            <a:off x="-524104" y="2305258"/>
            <a:ext cx="1058796" cy="1058796"/>
          </a:xfrm>
          <a:custGeom>
            <a:rect b="b" l="l" r="r" t="t"/>
            <a:pathLst>
              <a:path extrusionOk="0" h="1412607" w="1412607">
                <a:moveTo>
                  <a:pt x="0" y="0"/>
                </a:moveTo>
                <a:lnTo>
                  <a:pt x="1412607" y="0"/>
                </a:lnTo>
                <a:lnTo>
                  <a:pt x="1412607" y="1412607"/>
                </a:lnTo>
                <a:lnTo>
                  <a:pt x="0" y="0"/>
                </a:lnTo>
                <a:close/>
              </a:path>
            </a:pathLst>
          </a:custGeom>
          <a:gradFill>
            <a:gsLst>
              <a:gs pos="0">
                <a:srgbClr val="E7F6F9"/>
              </a:gs>
              <a:gs pos="69000">
                <a:srgbClr val="E7F6F9">
                  <a:alpha val="0"/>
                </a:srgbClr>
              </a:gs>
              <a:gs pos="100000">
                <a:srgbClr val="E7F6F9">
                  <a:alpha val="0"/>
                </a:srgbClr>
              </a:gs>
            </a:gsLst>
            <a:lin ang="8100019"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11" name="Google Shape;111;p32"/>
          <p:cNvSpPr txBox="1"/>
          <p:nvPr>
            <p:ph type="title"/>
          </p:nvPr>
        </p:nvSpPr>
        <p:spPr>
          <a:xfrm>
            <a:off x="628650" y="273844"/>
            <a:ext cx="8216700" cy="3297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900"/>
              <a:buNone/>
              <a:defRPr sz="1900"/>
            </a:lvl1pPr>
            <a:lvl2pPr lvl="1" algn="l">
              <a:lnSpc>
                <a:spcPct val="100000"/>
              </a:lnSpc>
              <a:spcBef>
                <a:spcPts val="0"/>
              </a:spcBef>
              <a:spcAft>
                <a:spcPts val="0"/>
              </a:spcAft>
              <a:buSzPts val="1900"/>
              <a:buFont typeface="Montserrat"/>
              <a:buNone/>
              <a:defRPr sz="1900">
                <a:latin typeface="Montserrat"/>
                <a:ea typeface="Montserrat"/>
                <a:cs typeface="Montserrat"/>
                <a:sym typeface="Montserrat"/>
              </a:defRPr>
            </a:lvl2pPr>
            <a:lvl3pPr lvl="2" algn="l">
              <a:lnSpc>
                <a:spcPct val="100000"/>
              </a:lnSpc>
              <a:spcBef>
                <a:spcPts val="0"/>
              </a:spcBef>
              <a:spcAft>
                <a:spcPts val="0"/>
              </a:spcAft>
              <a:buSzPts val="1900"/>
              <a:buFont typeface="Montserrat"/>
              <a:buNone/>
              <a:defRPr sz="1900">
                <a:latin typeface="Montserrat"/>
                <a:ea typeface="Montserrat"/>
                <a:cs typeface="Montserrat"/>
                <a:sym typeface="Montserrat"/>
              </a:defRPr>
            </a:lvl3pPr>
            <a:lvl4pPr lvl="3" algn="l">
              <a:lnSpc>
                <a:spcPct val="100000"/>
              </a:lnSpc>
              <a:spcBef>
                <a:spcPts val="0"/>
              </a:spcBef>
              <a:spcAft>
                <a:spcPts val="0"/>
              </a:spcAft>
              <a:buSzPts val="1900"/>
              <a:buFont typeface="Montserrat"/>
              <a:buNone/>
              <a:defRPr sz="1900">
                <a:latin typeface="Montserrat"/>
                <a:ea typeface="Montserrat"/>
                <a:cs typeface="Montserrat"/>
                <a:sym typeface="Montserrat"/>
              </a:defRPr>
            </a:lvl4pPr>
            <a:lvl5pPr lvl="4" algn="l">
              <a:lnSpc>
                <a:spcPct val="100000"/>
              </a:lnSpc>
              <a:spcBef>
                <a:spcPts val="0"/>
              </a:spcBef>
              <a:spcAft>
                <a:spcPts val="0"/>
              </a:spcAft>
              <a:buSzPts val="1900"/>
              <a:buFont typeface="Montserrat"/>
              <a:buNone/>
              <a:defRPr sz="1900">
                <a:latin typeface="Montserrat"/>
                <a:ea typeface="Montserrat"/>
                <a:cs typeface="Montserrat"/>
                <a:sym typeface="Montserrat"/>
              </a:defRPr>
            </a:lvl5pPr>
            <a:lvl6pPr lvl="5" algn="l">
              <a:lnSpc>
                <a:spcPct val="100000"/>
              </a:lnSpc>
              <a:spcBef>
                <a:spcPts val="0"/>
              </a:spcBef>
              <a:spcAft>
                <a:spcPts val="0"/>
              </a:spcAft>
              <a:buSzPts val="1900"/>
              <a:buFont typeface="Montserrat"/>
              <a:buNone/>
              <a:defRPr sz="1900">
                <a:latin typeface="Montserrat"/>
                <a:ea typeface="Montserrat"/>
                <a:cs typeface="Montserrat"/>
                <a:sym typeface="Montserrat"/>
              </a:defRPr>
            </a:lvl6pPr>
            <a:lvl7pPr lvl="6" algn="l">
              <a:lnSpc>
                <a:spcPct val="100000"/>
              </a:lnSpc>
              <a:spcBef>
                <a:spcPts val="0"/>
              </a:spcBef>
              <a:spcAft>
                <a:spcPts val="0"/>
              </a:spcAft>
              <a:buSzPts val="1900"/>
              <a:buFont typeface="Montserrat"/>
              <a:buNone/>
              <a:defRPr sz="1900">
                <a:latin typeface="Montserrat"/>
                <a:ea typeface="Montserrat"/>
                <a:cs typeface="Montserrat"/>
                <a:sym typeface="Montserrat"/>
              </a:defRPr>
            </a:lvl7pPr>
            <a:lvl8pPr lvl="7" algn="l">
              <a:lnSpc>
                <a:spcPct val="100000"/>
              </a:lnSpc>
              <a:spcBef>
                <a:spcPts val="0"/>
              </a:spcBef>
              <a:spcAft>
                <a:spcPts val="0"/>
              </a:spcAft>
              <a:buSzPts val="1900"/>
              <a:buFont typeface="Montserrat"/>
              <a:buNone/>
              <a:defRPr sz="1900">
                <a:latin typeface="Montserrat"/>
                <a:ea typeface="Montserrat"/>
                <a:cs typeface="Montserrat"/>
                <a:sym typeface="Montserrat"/>
              </a:defRPr>
            </a:lvl8pPr>
            <a:lvl9pPr lvl="8" algn="l">
              <a:lnSpc>
                <a:spcPct val="100000"/>
              </a:lnSpc>
              <a:spcBef>
                <a:spcPts val="0"/>
              </a:spcBef>
              <a:spcAft>
                <a:spcPts val="0"/>
              </a:spcAft>
              <a:buSzPts val="1900"/>
              <a:buFont typeface="Montserrat"/>
              <a:buNone/>
              <a:defRPr sz="1900">
                <a:latin typeface="Montserrat"/>
                <a:ea typeface="Montserrat"/>
                <a:cs typeface="Montserrat"/>
                <a:sym typeface="Montserrat"/>
              </a:defRPr>
            </a:lvl9pPr>
          </a:lstStyle>
          <a:p/>
        </p:txBody>
      </p:sp>
      <p:sp>
        <p:nvSpPr>
          <p:cNvPr id="112" name="Google Shape;112;p32"/>
          <p:cNvSpPr txBox="1"/>
          <p:nvPr>
            <p:ph idx="12" type="sldNum"/>
          </p:nvPr>
        </p:nvSpPr>
        <p:spPr>
          <a:xfrm>
            <a:off x="8129016" y="4767263"/>
            <a:ext cx="386400" cy="273900"/>
          </a:xfrm>
          <a:prstGeom prst="rect">
            <a:avLst/>
          </a:prstGeom>
          <a:noFill/>
          <a:ln>
            <a:noFill/>
          </a:ln>
        </p:spPr>
        <p:txBody>
          <a:bodyPr anchorCtr="0" anchor="ctr" bIns="34275" lIns="68575" spcFirstLastPara="1" rIns="68575" wrap="square" tIns="34275">
            <a:noAutofit/>
          </a:bodyPr>
          <a:lstStyle>
            <a:lvl1pPr indent="0" lvl="0"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1pPr>
            <a:lvl2pPr indent="0" lvl="1"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2pPr>
            <a:lvl3pPr indent="0" lvl="2"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3pPr>
            <a:lvl4pPr indent="0" lvl="3"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4pPr>
            <a:lvl5pPr indent="0" lvl="4"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5pPr>
            <a:lvl6pPr indent="0" lvl="5"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6pPr>
            <a:lvl7pPr indent="0" lvl="6"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7pPr>
            <a:lvl8pPr indent="0" lvl="7"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8pPr>
            <a:lvl9pPr indent="0" lvl="8"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9pPr>
          </a:lstStyle>
          <a:p>
            <a:pPr indent="0" lvl="0" marL="0" rtl="0" algn="ctr">
              <a:spcBef>
                <a:spcPts val="0"/>
              </a:spcBef>
              <a:spcAft>
                <a:spcPts val="0"/>
              </a:spcAft>
              <a:buNone/>
            </a:pPr>
            <a:fld id="{00000000-1234-1234-1234-123412341234}" type="slidenum">
              <a:rPr lang="fr"/>
              <a:t>‹#›</a:t>
            </a:fld>
            <a:endParaRPr/>
          </a:p>
        </p:txBody>
      </p:sp>
      <p:sp>
        <p:nvSpPr>
          <p:cNvPr id="113" name="Google Shape;113;p32"/>
          <p:cNvSpPr/>
          <p:nvPr/>
        </p:nvSpPr>
        <p:spPr>
          <a:xfrm rot="2700000">
            <a:off x="-812191" y="3184140"/>
            <a:ext cx="1623154" cy="1623154"/>
          </a:xfrm>
          <a:custGeom>
            <a:rect b="b" l="l" r="r" t="t"/>
            <a:pathLst>
              <a:path extrusionOk="0" h="1412607" w="1412607">
                <a:moveTo>
                  <a:pt x="0" y="0"/>
                </a:moveTo>
                <a:lnTo>
                  <a:pt x="1412607" y="0"/>
                </a:lnTo>
                <a:lnTo>
                  <a:pt x="1412607" y="1412607"/>
                </a:lnTo>
                <a:lnTo>
                  <a:pt x="0" y="0"/>
                </a:lnTo>
                <a:close/>
              </a:path>
            </a:pathLst>
          </a:custGeom>
          <a:gradFill>
            <a:gsLst>
              <a:gs pos="0">
                <a:srgbClr val="E9E6F0"/>
              </a:gs>
              <a:gs pos="99000">
                <a:srgbClr val="FFFFFF">
                  <a:alpha val="0"/>
                </a:srgbClr>
              </a:gs>
              <a:gs pos="100000">
                <a:srgbClr val="FFFFFF">
                  <a:alpha val="0"/>
                </a:srgbClr>
              </a:gs>
            </a:gsLst>
            <a:lin ang="8100019"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1">
  <p:cSld name="BLANK_1">
    <p:spTree>
      <p:nvGrpSpPr>
        <p:cNvPr id="114" name="Shape 114"/>
        <p:cNvGrpSpPr/>
        <p:nvPr/>
      </p:nvGrpSpPr>
      <p:grpSpPr>
        <a:xfrm>
          <a:off x="0" y="0"/>
          <a:ext cx="0" cy="0"/>
          <a:chOff x="0" y="0"/>
          <a:chExt cx="0" cy="0"/>
        </a:xfrm>
      </p:grpSpPr>
      <p:sp>
        <p:nvSpPr>
          <p:cNvPr id="115" name="Google Shape;115;p33"/>
          <p:cNvSpPr/>
          <p:nvPr/>
        </p:nvSpPr>
        <p:spPr>
          <a:xfrm>
            <a:off x="7878080" y="4641056"/>
            <a:ext cx="888206" cy="502444"/>
          </a:xfrm>
          <a:custGeom>
            <a:rect b="b" l="l" r="r" t="t"/>
            <a:pathLst>
              <a:path extrusionOk="0" h="669925" w="1184275">
                <a:moveTo>
                  <a:pt x="69850" y="669925"/>
                </a:moveTo>
                <a:lnTo>
                  <a:pt x="1111250" y="669925"/>
                </a:lnTo>
                <a:lnTo>
                  <a:pt x="1184275" y="593725"/>
                </a:lnTo>
                <a:lnTo>
                  <a:pt x="584200" y="0"/>
                </a:lnTo>
                <a:lnTo>
                  <a:pt x="0" y="596900"/>
                </a:lnTo>
                <a:lnTo>
                  <a:pt x="69850" y="669925"/>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16" name="Google Shape;116;p33"/>
          <p:cNvSpPr txBox="1"/>
          <p:nvPr>
            <p:ph idx="12" type="sldNum"/>
          </p:nvPr>
        </p:nvSpPr>
        <p:spPr>
          <a:xfrm>
            <a:off x="8129016" y="4767263"/>
            <a:ext cx="386400" cy="273900"/>
          </a:xfrm>
          <a:prstGeom prst="rect">
            <a:avLst/>
          </a:prstGeom>
          <a:noFill/>
          <a:ln>
            <a:noFill/>
          </a:ln>
        </p:spPr>
        <p:txBody>
          <a:bodyPr anchorCtr="0" anchor="ctr" bIns="34275" lIns="68575" spcFirstLastPara="1" rIns="68575" wrap="square" tIns="34275">
            <a:noAutofit/>
          </a:bodyPr>
          <a:lstStyle>
            <a:lvl1pPr indent="0" lvl="0" marL="0" marR="0" algn="ctr">
              <a:lnSpc>
                <a:spcPct val="100000"/>
              </a:lnSpc>
              <a:spcBef>
                <a:spcPts val="0"/>
              </a:spcBef>
              <a:spcAft>
                <a:spcPts val="0"/>
              </a:spcAft>
              <a:buClr>
                <a:srgbClr val="000000"/>
              </a:buClr>
              <a:buSzPts val="900"/>
              <a:buFont typeface="Arial"/>
              <a:buNone/>
              <a:defRPr b="1" i="0" sz="900" u="none" cap="none" strike="noStrike">
                <a:solidFill>
                  <a:schemeClr val="dk1"/>
                </a:solidFill>
                <a:latin typeface="Montserrat"/>
                <a:ea typeface="Montserrat"/>
                <a:cs typeface="Montserrat"/>
                <a:sym typeface="Montserrat"/>
              </a:defRPr>
            </a:lvl1pPr>
            <a:lvl2pPr indent="0" lvl="1" marL="0" marR="0" algn="ctr">
              <a:lnSpc>
                <a:spcPct val="100000"/>
              </a:lnSpc>
              <a:spcBef>
                <a:spcPts val="0"/>
              </a:spcBef>
              <a:spcAft>
                <a:spcPts val="0"/>
              </a:spcAft>
              <a:buClr>
                <a:srgbClr val="000000"/>
              </a:buClr>
              <a:buSzPts val="900"/>
              <a:buFont typeface="Arial"/>
              <a:buNone/>
              <a:defRPr b="1" i="0" sz="900" u="none" cap="none" strike="noStrike">
                <a:solidFill>
                  <a:schemeClr val="dk1"/>
                </a:solidFill>
                <a:latin typeface="Montserrat"/>
                <a:ea typeface="Montserrat"/>
                <a:cs typeface="Montserrat"/>
                <a:sym typeface="Montserrat"/>
              </a:defRPr>
            </a:lvl2pPr>
            <a:lvl3pPr indent="0" lvl="2" marL="0" marR="0" algn="ctr">
              <a:lnSpc>
                <a:spcPct val="100000"/>
              </a:lnSpc>
              <a:spcBef>
                <a:spcPts val="0"/>
              </a:spcBef>
              <a:spcAft>
                <a:spcPts val="0"/>
              </a:spcAft>
              <a:buClr>
                <a:srgbClr val="000000"/>
              </a:buClr>
              <a:buSzPts val="900"/>
              <a:buFont typeface="Arial"/>
              <a:buNone/>
              <a:defRPr b="1" i="0" sz="900" u="none" cap="none" strike="noStrike">
                <a:solidFill>
                  <a:schemeClr val="dk1"/>
                </a:solidFill>
                <a:latin typeface="Montserrat"/>
                <a:ea typeface="Montserrat"/>
                <a:cs typeface="Montserrat"/>
                <a:sym typeface="Montserrat"/>
              </a:defRPr>
            </a:lvl3pPr>
            <a:lvl4pPr indent="0" lvl="3" marL="0" marR="0" algn="ctr">
              <a:lnSpc>
                <a:spcPct val="100000"/>
              </a:lnSpc>
              <a:spcBef>
                <a:spcPts val="0"/>
              </a:spcBef>
              <a:spcAft>
                <a:spcPts val="0"/>
              </a:spcAft>
              <a:buClr>
                <a:srgbClr val="000000"/>
              </a:buClr>
              <a:buSzPts val="900"/>
              <a:buFont typeface="Arial"/>
              <a:buNone/>
              <a:defRPr b="1" i="0" sz="900" u="none" cap="none" strike="noStrike">
                <a:solidFill>
                  <a:schemeClr val="dk1"/>
                </a:solidFill>
                <a:latin typeface="Montserrat"/>
                <a:ea typeface="Montserrat"/>
                <a:cs typeface="Montserrat"/>
                <a:sym typeface="Montserrat"/>
              </a:defRPr>
            </a:lvl4pPr>
            <a:lvl5pPr indent="0" lvl="4" marL="0" marR="0" algn="ctr">
              <a:lnSpc>
                <a:spcPct val="100000"/>
              </a:lnSpc>
              <a:spcBef>
                <a:spcPts val="0"/>
              </a:spcBef>
              <a:spcAft>
                <a:spcPts val="0"/>
              </a:spcAft>
              <a:buClr>
                <a:srgbClr val="000000"/>
              </a:buClr>
              <a:buSzPts val="900"/>
              <a:buFont typeface="Arial"/>
              <a:buNone/>
              <a:defRPr b="1" i="0" sz="900" u="none" cap="none" strike="noStrike">
                <a:solidFill>
                  <a:schemeClr val="dk1"/>
                </a:solidFill>
                <a:latin typeface="Montserrat"/>
                <a:ea typeface="Montserrat"/>
                <a:cs typeface="Montserrat"/>
                <a:sym typeface="Montserrat"/>
              </a:defRPr>
            </a:lvl5pPr>
            <a:lvl6pPr indent="0" lvl="5" marL="0" marR="0" algn="ctr">
              <a:lnSpc>
                <a:spcPct val="100000"/>
              </a:lnSpc>
              <a:spcBef>
                <a:spcPts val="0"/>
              </a:spcBef>
              <a:spcAft>
                <a:spcPts val="0"/>
              </a:spcAft>
              <a:buClr>
                <a:srgbClr val="000000"/>
              </a:buClr>
              <a:buSzPts val="900"/>
              <a:buFont typeface="Arial"/>
              <a:buNone/>
              <a:defRPr b="1" i="0" sz="900" u="none" cap="none" strike="noStrike">
                <a:solidFill>
                  <a:schemeClr val="dk1"/>
                </a:solidFill>
                <a:latin typeface="Montserrat"/>
                <a:ea typeface="Montserrat"/>
                <a:cs typeface="Montserrat"/>
                <a:sym typeface="Montserrat"/>
              </a:defRPr>
            </a:lvl6pPr>
            <a:lvl7pPr indent="0" lvl="6" marL="0" marR="0" algn="ctr">
              <a:lnSpc>
                <a:spcPct val="100000"/>
              </a:lnSpc>
              <a:spcBef>
                <a:spcPts val="0"/>
              </a:spcBef>
              <a:spcAft>
                <a:spcPts val="0"/>
              </a:spcAft>
              <a:buClr>
                <a:srgbClr val="000000"/>
              </a:buClr>
              <a:buSzPts val="900"/>
              <a:buFont typeface="Arial"/>
              <a:buNone/>
              <a:defRPr b="1" i="0" sz="900" u="none" cap="none" strike="noStrike">
                <a:solidFill>
                  <a:schemeClr val="dk1"/>
                </a:solidFill>
                <a:latin typeface="Montserrat"/>
                <a:ea typeface="Montserrat"/>
                <a:cs typeface="Montserrat"/>
                <a:sym typeface="Montserrat"/>
              </a:defRPr>
            </a:lvl7pPr>
            <a:lvl8pPr indent="0" lvl="7" marL="0" marR="0" algn="ctr">
              <a:lnSpc>
                <a:spcPct val="100000"/>
              </a:lnSpc>
              <a:spcBef>
                <a:spcPts val="0"/>
              </a:spcBef>
              <a:spcAft>
                <a:spcPts val="0"/>
              </a:spcAft>
              <a:buClr>
                <a:srgbClr val="000000"/>
              </a:buClr>
              <a:buSzPts val="900"/>
              <a:buFont typeface="Arial"/>
              <a:buNone/>
              <a:defRPr b="1" i="0" sz="900" u="none" cap="none" strike="noStrike">
                <a:solidFill>
                  <a:schemeClr val="dk1"/>
                </a:solidFill>
                <a:latin typeface="Montserrat"/>
                <a:ea typeface="Montserrat"/>
                <a:cs typeface="Montserrat"/>
                <a:sym typeface="Montserrat"/>
              </a:defRPr>
            </a:lvl8pPr>
            <a:lvl9pPr indent="0" lvl="8" marL="0" marR="0" algn="ctr">
              <a:lnSpc>
                <a:spcPct val="100000"/>
              </a:lnSpc>
              <a:spcBef>
                <a:spcPts val="0"/>
              </a:spcBef>
              <a:spcAft>
                <a:spcPts val="0"/>
              </a:spcAft>
              <a:buClr>
                <a:srgbClr val="000000"/>
              </a:buClr>
              <a:buSzPts val="900"/>
              <a:buFont typeface="Arial"/>
              <a:buNone/>
              <a:defRPr b="1" i="0" sz="900" u="none" cap="none" strike="noStrike">
                <a:solidFill>
                  <a:schemeClr val="dk1"/>
                </a:solidFill>
                <a:latin typeface="Montserrat"/>
                <a:ea typeface="Montserrat"/>
                <a:cs typeface="Montserrat"/>
                <a:sym typeface="Montserrat"/>
              </a:defRPr>
            </a:lvl9pPr>
          </a:lstStyle>
          <a:p>
            <a:pPr indent="0" lvl="0" marL="0" rtl="0" algn="ctr">
              <a:spcBef>
                <a:spcPts val="0"/>
              </a:spcBef>
              <a:spcAft>
                <a:spcPts val="0"/>
              </a:spcAft>
              <a:buNone/>
            </a:pPr>
            <a:fld id="{00000000-1234-1234-1234-123412341234}" type="slidenum">
              <a:rPr lang="fr"/>
              <a:t>‹#›</a:t>
            </a:fld>
            <a:endParaRPr/>
          </a:p>
        </p:txBody>
      </p:sp>
      <p:sp>
        <p:nvSpPr>
          <p:cNvPr id="117" name="Google Shape;117;p33"/>
          <p:cNvSpPr txBox="1"/>
          <p:nvPr/>
        </p:nvSpPr>
        <p:spPr>
          <a:xfrm>
            <a:off x="398375" y="1070600"/>
            <a:ext cx="3976800" cy="28629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0000"/>
              </a:buClr>
              <a:buSzPts val="2400"/>
              <a:buFont typeface="Arial"/>
              <a:buNone/>
            </a:pPr>
            <a:r>
              <a:t/>
            </a:r>
            <a:endParaRPr b="0" i="0" sz="20000" u="none" cap="none" strike="noStrike">
              <a:solidFill>
                <a:schemeClr val="accent3"/>
              </a:solidFill>
              <a:highlight>
                <a:schemeClr val="accent3"/>
              </a:highlight>
              <a:latin typeface="Montserrat ExtraBold"/>
              <a:ea typeface="Montserrat ExtraBold"/>
              <a:cs typeface="Montserrat ExtraBold"/>
              <a:sym typeface="Montserrat ExtraBold"/>
            </a:endParaRPr>
          </a:p>
        </p:txBody>
      </p:sp>
      <p:sp>
        <p:nvSpPr>
          <p:cNvPr id="118" name="Google Shape;118;p33"/>
          <p:cNvSpPr txBox="1"/>
          <p:nvPr/>
        </p:nvSpPr>
        <p:spPr>
          <a:xfrm>
            <a:off x="901576" y="2024075"/>
            <a:ext cx="3400500" cy="2862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0000"/>
              </a:buClr>
              <a:buSzPts val="2400"/>
              <a:buFont typeface="Arial"/>
              <a:buNone/>
            </a:pPr>
            <a:r>
              <a:t/>
            </a:r>
            <a:endParaRPr b="1" i="0" sz="1400" u="none" cap="none" strike="noStrike">
              <a:solidFill>
                <a:srgbClr val="7030A0"/>
              </a:solidFill>
              <a:latin typeface="Montserrat"/>
              <a:ea typeface="Montserrat"/>
              <a:cs typeface="Montserrat"/>
              <a:sym typeface="Montserrat"/>
            </a:endParaRPr>
          </a:p>
        </p:txBody>
      </p:sp>
      <p:sp>
        <p:nvSpPr>
          <p:cNvPr id="119" name="Google Shape;119;p33"/>
          <p:cNvSpPr/>
          <p:nvPr/>
        </p:nvSpPr>
        <p:spPr>
          <a:xfrm rot="2700000">
            <a:off x="-275604" y="-74429"/>
            <a:ext cx="983374" cy="1105039"/>
          </a:xfrm>
          <a:custGeom>
            <a:rect b="b" l="l" r="r" t="t"/>
            <a:pathLst>
              <a:path extrusionOk="0" h="1474303" w="1311982">
                <a:moveTo>
                  <a:pt x="0" y="489668"/>
                </a:moveTo>
                <a:lnTo>
                  <a:pt x="485368" y="5413"/>
                </a:lnTo>
                <a:lnTo>
                  <a:pt x="1311982" y="0"/>
                </a:lnTo>
                <a:lnTo>
                  <a:pt x="1311982" y="1460776"/>
                </a:lnTo>
                <a:lnTo>
                  <a:pt x="979337" y="1474303"/>
                </a:lnTo>
                <a:lnTo>
                  <a:pt x="0" y="489668"/>
                </a:lnTo>
                <a:close/>
              </a:path>
            </a:pathLst>
          </a:custGeom>
          <a:gradFill>
            <a:gsLst>
              <a:gs pos="0">
                <a:srgbClr val="F7F4F9"/>
              </a:gs>
              <a:gs pos="100000">
                <a:srgbClr val="612491">
                  <a:alpha val="12156"/>
                </a:srgbClr>
              </a:gs>
            </a:gsLst>
            <a:lin ang="16200038"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0" name="Google Shape;120;p33"/>
          <p:cNvSpPr/>
          <p:nvPr/>
        </p:nvSpPr>
        <p:spPr>
          <a:xfrm rot="2700000">
            <a:off x="-746384" y="2138953"/>
            <a:ext cx="1493302" cy="1493302"/>
          </a:xfrm>
          <a:custGeom>
            <a:rect b="b" l="l" r="r" t="t"/>
            <a:pathLst>
              <a:path extrusionOk="0" h="1412607" w="1412607">
                <a:moveTo>
                  <a:pt x="0" y="0"/>
                </a:moveTo>
                <a:lnTo>
                  <a:pt x="1412607" y="0"/>
                </a:lnTo>
                <a:lnTo>
                  <a:pt x="1412607" y="1412607"/>
                </a:lnTo>
                <a:lnTo>
                  <a:pt x="0" y="0"/>
                </a:lnTo>
                <a:close/>
              </a:path>
            </a:pathLst>
          </a:custGeom>
          <a:gradFill>
            <a:gsLst>
              <a:gs pos="0">
                <a:srgbClr val="E7F6F9"/>
              </a:gs>
              <a:gs pos="69000">
                <a:srgbClr val="E7F6F9">
                  <a:alpha val="0"/>
                </a:srgbClr>
              </a:gs>
              <a:gs pos="100000">
                <a:srgbClr val="E7F6F9">
                  <a:alpha val="0"/>
                </a:srgbClr>
              </a:gs>
            </a:gsLst>
            <a:lin ang="8100019"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21" name="Google Shape;121;p33"/>
          <p:cNvSpPr/>
          <p:nvPr/>
        </p:nvSpPr>
        <p:spPr>
          <a:xfrm rot="2700000">
            <a:off x="-435121" y="3657217"/>
            <a:ext cx="869012" cy="869012"/>
          </a:xfrm>
          <a:custGeom>
            <a:rect b="b" l="l" r="r" t="t"/>
            <a:pathLst>
              <a:path extrusionOk="0" h="1412607" w="1412607">
                <a:moveTo>
                  <a:pt x="0" y="0"/>
                </a:moveTo>
                <a:lnTo>
                  <a:pt x="1412607" y="0"/>
                </a:lnTo>
                <a:lnTo>
                  <a:pt x="1412607" y="1412607"/>
                </a:lnTo>
                <a:lnTo>
                  <a:pt x="0" y="0"/>
                </a:lnTo>
                <a:close/>
              </a:path>
            </a:pathLst>
          </a:custGeom>
          <a:gradFill>
            <a:gsLst>
              <a:gs pos="0">
                <a:srgbClr val="E9E6F0"/>
              </a:gs>
              <a:gs pos="99000">
                <a:srgbClr val="FFFFFF">
                  <a:alpha val="0"/>
                </a:srgbClr>
              </a:gs>
              <a:gs pos="100000">
                <a:srgbClr val="FFFFFF">
                  <a:alpha val="0"/>
                </a:srgbClr>
              </a:gs>
            </a:gsLst>
            <a:lin ang="8100019"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pic>
        <p:nvPicPr>
          <p:cNvPr id="122" name="Google Shape;122;p33"/>
          <p:cNvPicPr preferRelativeResize="0"/>
          <p:nvPr/>
        </p:nvPicPr>
        <p:blipFill rotWithShape="1">
          <a:blip r:embed="rId2">
            <a:alphaModFix/>
          </a:blip>
          <a:srcRect b="25031" l="29795" r="28213" t="0"/>
          <a:stretch/>
        </p:blipFill>
        <p:spPr>
          <a:xfrm>
            <a:off x="4821750" y="0"/>
            <a:ext cx="4322250" cy="514349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p:cSld name="Titre et contenu_18">
    <p:spTree>
      <p:nvGrpSpPr>
        <p:cNvPr id="123" name="Shape 123"/>
        <p:cNvGrpSpPr/>
        <p:nvPr/>
      </p:nvGrpSpPr>
      <p:grpSpPr>
        <a:xfrm>
          <a:off x="0" y="0"/>
          <a:ext cx="0" cy="0"/>
          <a:chOff x="0" y="0"/>
          <a:chExt cx="0" cy="0"/>
        </a:xfrm>
      </p:grpSpPr>
      <p:sp>
        <p:nvSpPr>
          <p:cNvPr id="124" name="Google Shape;124;p34"/>
          <p:cNvSpPr txBox="1"/>
          <p:nvPr/>
        </p:nvSpPr>
        <p:spPr>
          <a:xfrm>
            <a:off x="0" y="0"/>
            <a:ext cx="9144000" cy="717900"/>
          </a:xfrm>
          <a:prstGeom prst="rect">
            <a:avLst/>
          </a:prstGeom>
          <a:solidFill>
            <a:srgbClr val="036287"/>
          </a:solidFill>
          <a:ln>
            <a:noFill/>
          </a:ln>
        </p:spPr>
        <p:txBody>
          <a:bodyPr anchorCtr="0" anchor="ctr" bIns="25700" lIns="270000" spcFirstLastPara="1" rIns="51425" wrap="square" tIns="25700">
            <a:noAutofit/>
          </a:bodyPr>
          <a:lstStyle/>
          <a:p>
            <a:pPr indent="0" lvl="0" marL="0" marR="0" rtl="0" algn="l">
              <a:lnSpc>
                <a:spcPct val="90000"/>
              </a:lnSpc>
              <a:spcBef>
                <a:spcPts val="0"/>
              </a:spcBef>
              <a:spcAft>
                <a:spcPts val="0"/>
              </a:spcAft>
              <a:buClr>
                <a:schemeClr val="dk1"/>
              </a:buClr>
              <a:buSzPts val="2500"/>
              <a:buFont typeface="Montserrat"/>
              <a:buNone/>
            </a:pPr>
            <a:r>
              <a:t/>
            </a:r>
            <a:endParaRPr b="0" i="0" sz="2700" u="none" cap="none" strike="noStrike">
              <a:solidFill>
                <a:schemeClr val="lt1"/>
              </a:solidFill>
              <a:latin typeface="Montserrat"/>
              <a:ea typeface="Montserrat"/>
              <a:cs typeface="Montserrat"/>
              <a:sym typeface="Montserrat"/>
            </a:endParaRPr>
          </a:p>
        </p:txBody>
      </p:sp>
      <p:sp>
        <p:nvSpPr>
          <p:cNvPr id="125" name="Google Shape;125;p34"/>
          <p:cNvSpPr/>
          <p:nvPr/>
        </p:nvSpPr>
        <p:spPr>
          <a:xfrm>
            <a:off x="7912384" y="4680800"/>
            <a:ext cx="809400" cy="785400"/>
          </a:xfrm>
          <a:prstGeom prst="ellipse">
            <a:avLst/>
          </a:prstGeom>
          <a:solidFill>
            <a:srgbClr val="03628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6" name="Google Shape;126;p34"/>
          <p:cNvSpPr txBox="1"/>
          <p:nvPr>
            <p:ph type="title"/>
          </p:nvPr>
        </p:nvSpPr>
        <p:spPr>
          <a:xfrm>
            <a:off x="171113" y="190465"/>
            <a:ext cx="7886700" cy="7971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rgbClr val="612491"/>
              </a:buClr>
              <a:buSzPts val="1800"/>
              <a:buFont typeface="Montserrat"/>
              <a:buNone/>
              <a:defRPr sz="2400">
                <a:solidFill>
                  <a:schemeClr val="lt1"/>
                </a:solidFill>
              </a:defRPr>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p:txBody>
      </p:sp>
      <p:sp>
        <p:nvSpPr>
          <p:cNvPr id="127" name="Google Shape;127;p34"/>
          <p:cNvSpPr txBox="1"/>
          <p:nvPr>
            <p:ph idx="1" type="body"/>
          </p:nvPr>
        </p:nvSpPr>
        <p:spPr>
          <a:xfrm>
            <a:off x="628650" y="1205294"/>
            <a:ext cx="7886700" cy="3427500"/>
          </a:xfrm>
          <a:prstGeom prst="rect">
            <a:avLst/>
          </a:prstGeom>
          <a:noFill/>
          <a:ln>
            <a:noFill/>
          </a:ln>
        </p:spPr>
        <p:txBody>
          <a:bodyPr anchorCtr="0" anchor="t" bIns="25700" lIns="51425" spcFirstLastPara="1" rIns="51425" wrap="square" tIns="25700">
            <a:noAutofit/>
          </a:bodyPr>
          <a:lstStyle>
            <a:lvl1pPr indent="-279400" lvl="0" marL="457200" marR="0" rtl="0" algn="l">
              <a:lnSpc>
                <a:spcPct val="135384"/>
              </a:lnSpc>
              <a:spcBef>
                <a:spcPts val="800"/>
              </a:spcBef>
              <a:spcAft>
                <a:spcPts val="0"/>
              </a:spcAft>
              <a:buClr>
                <a:srgbClr val="000000"/>
              </a:buClr>
              <a:buSzPts val="800"/>
              <a:buFont typeface="Arial"/>
              <a:buChar char="❖"/>
              <a:defRPr b="0" i="0" sz="1000" u="none" cap="none" strike="noStrike">
                <a:solidFill>
                  <a:srgbClr val="000000"/>
                </a:solidFill>
                <a:latin typeface="Arial"/>
                <a:ea typeface="Arial"/>
                <a:cs typeface="Arial"/>
                <a:sym typeface="Arial"/>
              </a:defRPr>
            </a:lvl1pPr>
            <a:lvl2pPr indent="-298450" lvl="1" marL="914400" marR="0" rtl="0" algn="l">
              <a:lnSpc>
                <a:spcPct val="90000"/>
              </a:lnSpc>
              <a:spcBef>
                <a:spcPts val="400"/>
              </a:spcBef>
              <a:spcAft>
                <a:spcPts val="0"/>
              </a:spcAft>
              <a:buClr>
                <a:schemeClr val="dk1"/>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90000"/>
              </a:lnSpc>
              <a:spcBef>
                <a:spcPts val="400"/>
              </a:spcBef>
              <a:spcAft>
                <a:spcPts val="0"/>
              </a:spcAft>
              <a:buClr>
                <a:schemeClr val="dk1"/>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90000"/>
              </a:lnSpc>
              <a:spcBef>
                <a:spcPts val="400"/>
              </a:spcBef>
              <a:spcAft>
                <a:spcPts val="0"/>
              </a:spcAft>
              <a:buClr>
                <a:schemeClr val="dk1"/>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90000"/>
              </a:lnSpc>
              <a:spcBef>
                <a:spcPts val="400"/>
              </a:spcBef>
              <a:spcAft>
                <a:spcPts val="0"/>
              </a:spcAft>
              <a:buClr>
                <a:schemeClr val="dk1"/>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90000"/>
              </a:lnSpc>
              <a:spcBef>
                <a:spcPts val="400"/>
              </a:spcBef>
              <a:spcAft>
                <a:spcPts val="0"/>
              </a:spcAft>
              <a:buClr>
                <a:schemeClr val="dk1"/>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90000"/>
              </a:lnSpc>
              <a:spcBef>
                <a:spcPts val="400"/>
              </a:spcBef>
              <a:spcAft>
                <a:spcPts val="0"/>
              </a:spcAft>
              <a:buClr>
                <a:schemeClr val="dk1"/>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90000"/>
              </a:lnSpc>
              <a:spcBef>
                <a:spcPts val="400"/>
              </a:spcBef>
              <a:spcAft>
                <a:spcPts val="0"/>
              </a:spcAft>
              <a:buClr>
                <a:schemeClr val="dk1"/>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90000"/>
              </a:lnSpc>
              <a:spcBef>
                <a:spcPts val="400"/>
              </a:spcBef>
              <a:spcAft>
                <a:spcPts val="0"/>
              </a:spcAft>
              <a:buClr>
                <a:schemeClr val="dk1"/>
              </a:buClr>
              <a:buSzPts val="1100"/>
              <a:buFont typeface="Arial"/>
              <a:buChar char="•"/>
              <a:defRPr b="0" i="0" sz="1100" u="none" cap="none" strike="noStrike">
                <a:solidFill>
                  <a:srgbClr val="000000"/>
                </a:solidFill>
                <a:latin typeface="Arial"/>
                <a:ea typeface="Arial"/>
                <a:cs typeface="Arial"/>
                <a:sym typeface="Arial"/>
              </a:defRPr>
            </a:lvl9pPr>
          </a:lstStyle>
          <a:p/>
        </p:txBody>
      </p:sp>
      <p:sp>
        <p:nvSpPr>
          <p:cNvPr id="128" name="Google Shape;128;p34"/>
          <p:cNvSpPr txBox="1"/>
          <p:nvPr>
            <p:ph idx="11" type="ftr"/>
          </p:nvPr>
        </p:nvSpPr>
        <p:spPr>
          <a:xfrm>
            <a:off x="1421606" y="4813835"/>
            <a:ext cx="6369000" cy="1392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8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8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8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8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8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8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8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8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800"/>
              <a:buFont typeface="Arial"/>
              <a:buNone/>
              <a:defRPr b="0" i="0" sz="1400" u="none" cap="none" strike="noStrike">
                <a:solidFill>
                  <a:srgbClr val="000000"/>
                </a:solidFill>
                <a:latin typeface="Arial"/>
                <a:ea typeface="Arial"/>
                <a:cs typeface="Arial"/>
                <a:sym typeface="Arial"/>
              </a:defRPr>
            </a:lvl9pPr>
          </a:lstStyle>
          <a:p/>
        </p:txBody>
      </p:sp>
      <p:sp>
        <p:nvSpPr>
          <p:cNvPr id="129" name="Google Shape;129;p34"/>
          <p:cNvSpPr txBox="1"/>
          <p:nvPr>
            <p:ph idx="12" type="sldNum"/>
          </p:nvPr>
        </p:nvSpPr>
        <p:spPr>
          <a:xfrm>
            <a:off x="8129016" y="4767263"/>
            <a:ext cx="386400" cy="273900"/>
          </a:xfrm>
          <a:prstGeom prst="rect">
            <a:avLst/>
          </a:prstGeom>
          <a:noFill/>
          <a:ln>
            <a:noFill/>
          </a:ln>
        </p:spPr>
        <p:txBody>
          <a:bodyPr anchorCtr="0" anchor="ctr" bIns="25700" lIns="51425" spcFirstLastPara="1" rIns="51425" wrap="square" tIns="25700">
            <a:noAutofit/>
          </a:bodyPr>
          <a:lstStyle>
            <a:lvl1pPr indent="0" lvl="0" marL="0" marR="0" algn="ctr">
              <a:lnSpc>
                <a:spcPct val="100000"/>
              </a:lnSpc>
              <a:spcBef>
                <a:spcPts val="0"/>
              </a:spcBef>
              <a:spcAft>
                <a:spcPts val="0"/>
              </a:spcAft>
              <a:buClr>
                <a:srgbClr val="000000"/>
              </a:buClr>
              <a:buSzPts val="700"/>
              <a:buFont typeface="Arial"/>
              <a:buNone/>
              <a:defRPr b="1" i="0" sz="900" u="none" cap="none" strike="noStrike">
                <a:solidFill>
                  <a:schemeClr val="lt1"/>
                </a:solidFill>
                <a:latin typeface="Montserrat"/>
                <a:ea typeface="Montserrat"/>
                <a:cs typeface="Montserrat"/>
                <a:sym typeface="Montserrat"/>
              </a:defRPr>
            </a:lvl1pPr>
            <a:lvl2pPr indent="0" lvl="1" marL="0" marR="0" algn="ctr">
              <a:lnSpc>
                <a:spcPct val="100000"/>
              </a:lnSpc>
              <a:spcBef>
                <a:spcPts val="0"/>
              </a:spcBef>
              <a:spcAft>
                <a:spcPts val="0"/>
              </a:spcAft>
              <a:buClr>
                <a:srgbClr val="000000"/>
              </a:buClr>
              <a:buSzPts val="700"/>
              <a:buFont typeface="Arial"/>
              <a:buNone/>
              <a:defRPr b="1" i="0" sz="900" u="none" cap="none" strike="noStrike">
                <a:solidFill>
                  <a:schemeClr val="lt1"/>
                </a:solidFill>
                <a:latin typeface="Montserrat"/>
                <a:ea typeface="Montserrat"/>
                <a:cs typeface="Montserrat"/>
                <a:sym typeface="Montserrat"/>
              </a:defRPr>
            </a:lvl2pPr>
            <a:lvl3pPr indent="0" lvl="2" marL="0" marR="0" algn="ctr">
              <a:lnSpc>
                <a:spcPct val="100000"/>
              </a:lnSpc>
              <a:spcBef>
                <a:spcPts val="0"/>
              </a:spcBef>
              <a:spcAft>
                <a:spcPts val="0"/>
              </a:spcAft>
              <a:buClr>
                <a:srgbClr val="000000"/>
              </a:buClr>
              <a:buSzPts val="700"/>
              <a:buFont typeface="Arial"/>
              <a:buNone/>
              <a:defRPr b="1" i="0" sz="900" u="none" cap="none" strike="noStrike">
                <a:solidFill>
                  <a:schemeClr val="lt1"/>
                </a:solidFill>
                <a:latin typeface="Montserrat"/>
                <a:ea typeface="Montserrat"/>
                <a:cs typeface="Montserrat"/>
                <a:sym typeface="Montserrat"/>
              </a:defRPr>
            </a:lvl3pPr>
            <a:lvl4pPr indent="0" lvl="3" marL="0" marR="0" algn="ctr">
              <a:lnSpc>
                <a:spcPct val="100000"/>
              </a:lnSpc>
              <a:spcBef>
                <a:spcPts val="0"/>
              </a:spcBef>
              <a:spcAft>
                <a:spcPts val="0"/>
              </a:spcAft>
              <a:buClr>
                <a:srgbClr val="000000"/>
              </a:buClr>
              <a:buSzPts val="700"/>
              <a:buFont typeface="Arial"/>
              <a:buNone/>
              <a:defRPr b="1" i="0" sz="900" u="none" cap="none" strike="noStrike">
                <a:solidFill>
                  <a:schemeClr val="lt1"/>
                </a:solidFill>
                <a:latin typeface="Montserrat"/>
                <a:ea typeface="Montserrat"/>
                <a:cs typeface="Montserrat"/>
                <a:sym typeface="Montserrat"/>
              </a:defRPr>
            </a:lvl4pPr>
            <a:lvl5pPr indent="0" lvl="4" marL="0" marR="0" algn="ctr">
              <a:lnSpc>
                <a:spcPct val="100000"/>
              </a:lnSpc>
              <a:spcBef>
                <a:spcPts val="0"/>
              </a:spcBef>
              <a:spcAft>
                <a:spcPts val="0"/>
              </a:spcAft>
              <a:buClr>
                <a:srgbClr val="000000"/>
              </a:buClr>
              <a:buSzPts val="700"/>
              <a:buFont typeface="Arial"/>
              <a:buNone/>
              <a:defRPr b="1" i="0" sz="900" u="none" cap="none" strike="noStrike">
                <a:solidFill>
                  <a:schemeClr val="lt1"/>
                </a:solidFill>
                <a:latin typeface="Montserrat"/>
                <a:ea typeface="Montserrat"/>
                <a:cs typeface="Montserrat"/>
                <a:sym typeface="Montserrat"/>
              </a:defRPr>
            </a:lvl5pPr>
            <a:lvl6pPr indent="0" lvl="5" marL="0" marR="0" algn="ctr">
              <a:lnSpc>
                <a:spcPct val="100000"/>
              </a:lnSpc>
              <a:spcBef>
                <a:spcPts val="0"/>
              </a:spcBef>
              <a:spcAft>
                <a:spcPts val="0"/>
              </a:spcAft>
              <a:buClr>
                <a:srgbClr val="000000"/>
              </a:buClr>
              <a:buSzPts val="700"/>
              <a:buFont typeface="Arial"/>
              <a:buNone/>
              <a:defRPr b="1" i="0" sz="900" u="none" cap="none" strike="noStrike">
                <a:solidFill>
                  <a:schemeClr val="lt1"/>
                </a:solidFill>
                <a:latin typeface="Montserrat"/>
                <a:ea typeface="Montserrat"/>
                <a:cs typeface="Montserrat"/>
                <a:sym typeface="Montserrat"/>
              </a:defRPr>
            </a:lvl6pPr>
            <a:lvl7pPr indent="0" lvl="6" marL="0" marR="0" algn="ctr">
              <a:lnSpc>
                <a:spcPct val="100000"/>
              </a:lnSpc>
              <a:spcBef>
                <a:spcPts val="0"/>
              </a:spcBef>
              <a:spcAft>
                <a:spcPts val="0"/>
              </a:spcAft>
              <a:buClr>
                <a:srgbClr val="000000"/>
              </a:buClr>
              <a:buSzPts val="700"/>
              <a:buFont typeface="Arial"/>
              <a:buNone/>
              <a:defRPr b="1" i="0" sz="900" u="none" cap="none" strike="noStrike">
                <a:solidFill>
                  <a:schemeClr val="lt1"/>
                </a:solidFill>
                <a:latin typeface="Montserrat"/>
                <a:ea typeface="Montserrat"/>
                <a:cs typeface="Montserrat"/>
                <a:sym typeface="Montserrat"/>
              </a:defRPr>
            </a:lvl7pPr>
            <a:lvl8pPr indent="0" lvl="7" marL="0" marR="0" algn="ctr">
              <a:lnSpc>
                <a:spcPct val="100000"/>
              </a:lnSpc>
              <a:spcBef>
                <a:spcPts val="0"/>
              </a:spcBef>
              <a:spcAft>
                <a:spcPts val="0"/>
              </a:spcAft>
              <a:buClr>
                <a:srgbClr val="000000"/>
              </a:buClr>
              <a:buSzPts val="700"/>
              <a:buFont typeface="Arial"/>
              <a:buNone/>
              <a:defRPr b="1" i="0" sz="900" u="none" cap="none" strike="noStrike">
                <a:solidFill>
                  <a:schemeClr val="lt1"/>
                </a:solidFill>
                <a:latin typeface="Montserrat"/>
                <a:ea typeface="Montserrat"/>
                <a:cs typeface="Montserrat"/>
                <a:sym typeface="Montserrat"/>
              </a:defRPr>
            </a:lvl8pPr>
            <a:lvl9pPr indent="0" lvl="8" marL="0" marR="0" algn="ctr">
              <a:lnSpc>
                <a:spcPct val="100000"/>
              </a:lnSpc>
              <a:spcBef>
                <a:spcPts val="0"/>
              </a:spcBef>
              <a:spcAft>
                <a:spcPts val="0"/>
              </a:spcAft>
              <a:buClr>
                <a:srgbClr val="000000"/>
              </a:buClr>
              <a:buSzPts val="700"/>
              <a:buFont typeface="Arial"/>
              <a:buNone/>
              <a:defRPr b="1" i="0" sz="900" u="none" cap="none" strike="noStrike">
                <a:solidFill>
                  <a:schemeClr val="lt1"/>
                </a:solidFill>
                <a:latin typeface="Montserrat"/>
                <a:ea typeface="Montserrat"/>
                <a:cs typeface="Montserrat"/>
                <a:sym typeface="Montserrat"/>
              </a:defRPr>
            </a:lvl9pPr>
          </a:lstStyle>
          <a:p>
            <a:pPr indent="0" lvl="0" marL="0" rtl="0" algn="ctr">
              <a:spcBef>
                <a:spcPts val="0"/>
              </a:spcBef>
              <a:spcAft>
                <a:spcPts val="0"/>
              </a:spcAft>
              <a:buNone/>
            </a:pPr>
            <a:fld id="{00000000-1234-1234-1234-123412341234}" type="slidenum">
              <a:rPr lang="fr"/>
              <a:t>‹#›</a:t>
            </a:fld>
            <a:endParaRPr/>
          </a:p>
        </p:txBody>
      </p:sp>
      <p:cxnSp>
        <p:nvCxnSpPr>
          <p:cNvPr id="130" name="Google Shape;130;p34"/>
          <p:cNvCxnSpPr/>
          <p:nvPr/>
        </p:nvCxnSpPr>
        <p:spPr>
          <a:xfrm>
            <a:off x="1373981" y="4813835"/>
            <a:ext cx="0" cy="329700"/>
          </a:xfrm>
          <a:prstGeom prst="straightConnector1">
            <a:avLst/>
          </a:prstGeom>
          <a:noFill/>
          <a:ln cap="flat" cmpd="sng" w="12700">
            <a:solidFill>
              <a:srgbClr val="036287"/>
            </a:solidFill>
            <a:prstDash val="solid"/>
            <a:miter lim="800000"/>
            <a:headEnd len="sm" w="sm" type="none"/>
            <a:tailEnd len="sm" w="sm" type="none"/>
          </a:ln>
        </p:spPr>
      </p:cxnSp>
      <p:pic>
        <p:nvPicPr>
          <p:cNvPr id="131" name="Google Shape;131;p34"/>
          <p:cNvPicPr preferRelativeResize="0"/>
          <p:nvPr/>
        </p:nvPicPr>
        <p:blipFill rotWithShape="1">
          <a:blip r:embed="rId2">
            <a:alphaModFix/>
          </a:blip>
          <a:srcRect b="0" l="0" r="0" t="0"/>
          <a:stretch/>
        </p:blipFill>
        <p:spPr>
          <a:xfrm>
            <a:off x="650969" y="4813835"/>
            <a:ext cx="662053" cy="198881"/>
          </a:xfrm>
          <a:prstGeom prst="rect">
            <a:avLst/>
          </a:prstGeom>
          <a:noFill/>
          <a:ln>
            <a:noFill/>
          </a:ln>
        </p:spPr>
      </p:pic>
      <p:pic>
        <p:nvPicPr>
          <p:cNvPr id="132" name="Google Shape;132;p34"/>
          <p:cNvPicPr preferRelativeResize="0"/>
          <p:nvPr/>
        </p:nvPicPr>
        <p:blipFill rotWithShape="1">
          <a:blip r:embed="rId3">
            <a:alphaModFix amt="18000"/>
          </a:blip>
          <a:srcRect b="0" l="0" r="77207" t="0"/>
          <a:stretch/>
        </p:blipFill>
        <p:spPr>
          <a:xfrm>
            <a:off x="0" y="879965"/>
            <a:ext cx="898061" cy="366012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1">
  <p:cSld name="Titre et contenu_19">
    <p:spTree>
      <p:nvGrpSpPr>
        <p:cNvPr id="133" name="Shape 133"/>
        <p:cNvGrpSpPr/>
        <p:nvPr/>
      </p:nvGrpSpPr>
      <p:grpSpPr>
        <a:xfrm>
          <a:off x="0" y="0"/>
          <a:ext cx="0" cy="0"/>
          <a:chOff x="0" y="0"/>
          <a:chExt cx="0" cy="0"/>
        </a:xfrm>
      </p:grpSpPr>
      <p:sp>
        <p:nvSpPr>
          <p:cNvPr id="134" name="Google Shape;134;p35"/>
          <p:cNvSpPr txBox="1"/>
          <p:nvPr/>
        </p:nvSpPr>
        <p:spPr>
          <a:xfrm>
            <a:off x="0" y="0"/>
            <a:ext cx="9144000" cy="717900"/>
          </a:xfrm>
          <a:prstGeom prst="rect">
            <a:avLst/>
          </a:prstGeom>
          <a:solidFill>
            <a:srgbClr val="036287"/>
          </a:solidFill>
          <a:ln>
            <a:noFill/>
          </a:ln>
        </p:spPr>
        <p:txBody>
          <a:bodyPr anchorCtr="0" anchor="ctr" bIns="25700" lIns="270000" spcFirstLastPara="1" rIns="51425" wrap="square" tIns="25700">
            <a:noAutofit/>
          </a:bodyPr>
          <a:lstStyle/>
          <a:p>
            <a:pPr indent="0" lvl="0" marL="0" marR="0" rtl="0" algn="l">
              <a:lnSpc>
                <a:spcPct val="90000"/>
              </a:lnSpc>
              <a:spcBef>
                <a:spcPts val="0"/>
              </a:spcBef>
              <a:spcAft>
                <a:spcPts val="0"/>
              </a:spcAft>
              <a:buClr>
                <a:schemeClr val="dk1"/>
              </a:buClr>
              <a:buSzPts val="2500"/>
              <a:buFont typeface="Montserrat"/>
              <a:buNone/>
            </a:pPr>
            <a:r>
              <a:t/>
            </a:r>
            <a:endParaRPr b="0" i="0" sz="2700" u="none" cap="none" strike="noStrike">
              <a:solidFill>
                <a:schemeClr val="lt1"/>
              </a:solidFill>
              <a:latin typeface="Montserrat"/>
              <a:ea typeface="Montserrat"/>
              <a:cs typeface="Montserrat"/>
              <a:sym typeface="Montserrat"/>
            </a:endParaRPr>
          </a:p>
        </p:txBody>
      </p:sp>
      <p:sp>
        <p:nvSpPr>
          <p:cNvPr id="135" name="Google Shape;135;p35"/>
          <p:cNvSpPr/>
          <p:nvPr/>
        </p:nvSpPr>
        <p:spPr>
          <a:xfrm>
            <a:off x="7912384" y="4680800"/>
            <a:ext cx="809400" cy="785400"/>
          </a:xfrm>
          <a:prstGeom prst="ellipse">
            <a:avLst/>
          </a:prstGeom>
          <a:solidFill>
            <a:srgbClr val="03628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36" name="Google Shape;136;p35"/>
          <p:cNvSpPr txBox="1"/>
          <p:nvPr>
            <p:ph type="title"/>
          </p:nvPr>
        </p:nvSpPr>
        <p:spPr>
          <a:xfrm>
            <a:off x="171113" y="190465"/>
            <a:ext cx="7886700" cy="7971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rgbClr val="612491"/>
              </a:buClr>
              <a:buSzPts val="1800"/>
              <a:buFont typeface="Montserrat"/>
              <a:buNone/>
              <a:defRPr sz="2400">
                <a:solidFill>
                  <a:schemeClr val="lt1"/>
                </a:solidFill>
              </a:defRPr>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p:txBody>
      </p:sp>
      <p:sp>
        <p:nvSpPr>
          <p:cNvPr id="137" name="Google Shape;137;p35"/>
          <p:cNvSpPr txBox="1"/>
          <p:nvPr>
            <p:ph idx="1" type="body"/>
          </p:nvPr>
        </p:nvSpPr>
        <p:spPr>
          <a:xfrm>
            <a:off x="628650" y="1205294"/>
            <a:ext cx="7886700" cy="3427500"/>
          </a:xfrm>
          <a:prstGeom prst="rect">
            <a:avLst/>
          </a:prstGeom>
          <a:noFill/>
          <a:ln>
            <a:noFill/>
          </a:ln>
        </p:spPr>
        <p:txBody>
          <a:bodyPr anchorCtr="0" anchor="t" bIns="25700" lIns="51425" spcFirstLastPara="1" rIns="51425" wrap="square" tIns="25700">
            <a:noAutofit/>
          </a:bodyPr>
          <a:lstStyle>
            <a:lvl1pPr indent="-279400" lvl="0" marL="457200" marR="0" rtl="0" algn="l">
              <a:lnSpc>
                <a:spcPct val="135384"/>
              </a:lnSpc>
              <a:spcBef>
                <a:spcPts val="800"/>
              </a:spcBef>
              <a:spcAft>
                <a:spcPts val="0"/>
              </a:spcAft>
              <a:buClr>
                <a:srgbClr val="000000"/>
              </a:buClr>
              <a:buSzPts val="800"/>
              <a:buFont typeface="Arial"/>
              <a:buChar char="❖"/>
              <a:defRPr b="0" i="0" sz="1000" u="none" cap="none" strike="noStrike">
                <a:solidFill>
                  <a:srgbClr val="000000"/>
                </a:solidFill>
                <a:latin typeface="Arial"/>
                <a:ea typeface="Arial"/>
                <a:cs typeface="Arial"/>
                <a:sym typeface="Arial"/>
              </a:defRPr>
            </a:lvl1pPr>
            <a:lvl2pPr indent="-298450" lvl="1" marL="914400" marR="0" rtl="0" algn="l">
              <a:lnSpc>
                <a:spcPct val="90000"/>
              </a:lnSpc>
              <a:spcBef>
                <a:spcPts val="400"/>
              </a:spcBef>
              <a:spcAft>
                <a:spcPts val="0"/>
              </a:spcAft>
              <a:buClr>
                <a:schemeClr val="dk1"/>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90000"/>
              </a:lnSpc>
              <a:spcBef>
                <a:spcPts val="400"/>
              </a:spcBef>
              <a:spcAft>
                <a:spcPts val="0"/>
              </a:spcAft>
              <a:buClr>
                <a:schemeClr val="dk1"/>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90000"/>
              </a:lnSpc>
              <a:spcBef>
                <a:spcPts val="400"/>
              </a:spcBef>
              <a:spcAft>
                <a:spcPts val="0"/>
              </a:spcAft>
              <a:buClr>
                <a:schemeClr val="dk1"/>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90000"/>
              </a:lnSpc>
              <a:spcBef>
                <a:spcPts val="400"/>
              </a:spcBef>
              <a:spcAft>
                <a:spcPts val="0"/>
              </a:spcAft>
              <a:buClr>
                <a:schemeClr val="dk1"/>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90000"/>
              </a:lnSpc>
              <a:spcBef>
                <a:spcPts val="400"/>
              </a:spcBef>
              <a:spcAft>
                <a:spcPts val="0"/>
              </a:spcAft>
              <a:buClr>
                <a:schemeClr val="dk1"/>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90000"/>
              </a:lnSpc>
              <a:spcBef>
                <a:spcPts val="400"/>
              </a:spcBef>
              <a:spcAft>
                <a:spcPts val="0"/>
              </a:spcAft>
              <a:buClr>
                <a:schemeClr val="dk1"/>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90000"/>
              </a:lnSpc>
              <a:spcBef>
                <a:spcPts val="400"/>
              </a:spcBef>
              <a:spcAft>
                <a:spcPts val="0"/>
              </a:spcAft>
              <a:buClr>
                <a:schemeClr val="dk1"/>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90000"/>
              </a:lnSpc>
              <a:spcBef>
                <a:spcPts val="400"/>
              </a:spcBef>
              <a:spcAft>
                <a:spcPts val="0"/>
              </a:spcAft>
              <a:buClr>
                <a:schemeClr val="dk1"/>
              </a:buClr>
              <a:buSzPts val="1100"/>
              <a:buFont typeface="Arial"/>
              <a:buChar char="•"/>
              <a:defRPr b="0" i="0" sz="1100" u="none" cap="none" strike="noStrike">
                <a:solidFill>
                  <a:srgbClr val="000000"/>
                </a:solidFill>
                <a:latin typeface="Arial"/>
                <a:ea typeface="Arial"/>
                <a:cs typeface="Arial"/>
                <a:sym typeface="Arial"/>
              </a:defRPr>
            </a:lvl9pPr>
          </a:lstStyle>
          <a:p/>
        </p:txBody>
      </p:sp>
      <p:sp>
        <p:nvSpPr>
          <p:cNvPr id="138" name="Google Shape;138;p35"/>
          <p:cNvSpPr txBox="1"/>
          <p:nvPr>
            <p:ph idx="11" type="ftr"/>
          </p:nvPr>
        </p:nvSpPr>
        <p:spPr>
          <a:xfrm>
            <a:off x="1421606" y="4813835"/>
            <a:ext cx="6369000" cy="1392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8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8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8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8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8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8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8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8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800"/>
              <a:buFont typeface="Arial"/>
              <a:buNone/>
              <a:defRPr b="0" i="0" sz="1400" u="none" cap="none" strike="noStrike">
                <a:solidFill>
                  <a:srgbClr val="000000"/>
                </a:solidFill>
                <a:latin typeface="Arial"/>
                <a:ea typeface="Arial"/>
                <a:cs typeface="Arial"/>
                <a:sym typeface="Arial"/>
              </a:defRPr>
            </a:lvl9pPr>
          </a:lstStyle>
          <a:p/>
        </p:txBody>
      </p:sp>
      <p:sp>
        <p:nvSpPr>
          <p:cNvPr id="139" name="Google Shape;139;p35"/>
          <p:cNvSpPr txBox="1"/>
          <p:nvPr>
            <p:ph idx="12" type="sldNum"/>
          </p:nvPr>
        </p:nvSpPr>
        <p:spPr>
          <a:xfrm>
            <a:off x="8129016" y="4767263"/>
            <a:ext cx="386400" cy="273900"/>
          </a:xfrm>
          <a:prstGeom prst="rect">
            <a:avLst/>
          </a:prstGeom>
          <a:noFill/>
          <a:ln>
            <a:noFill/>
          </a:ln>
        </p:spPr>
        <p:txBody>
          <a:bodyPr anchorCtr="0" anchor="ctr" bIns="25700" lIns="51425" spcFirstLastPara="1" rIns="51425" wrap="square" tIns="25700">
            <a:noAutofit/>
          </a:bodyPr>
          <a:lstStyle>
            <a:lvl1pPr indent="0" lvl="0" marL="0" marR="0" algn="ctr">
              <a:lnSpc>
                <a:spcPct val="100000"/>
              </a:lnSpc>
              <a:spcBef>
                <a:spcPts val="0"/>
              </a:spcBef>
              <a:spcAft>
                <a:spcPts val="0"/>
              </a:spcAft>
              <a:buClr>
                <a:srgbClr val="000000"/>
              </a:buClr>
              <a:buSzPts val="700"/>
              <a:buFont typeface="Arial"/>
              <a:buNone/>
              <a:defRPr b="1" i="0" sz="900" u="none" cap="none" strike="noStrike">
                <a:solidFill>
                  <a:schemeClr val="lt1"/>
                </a:solidFill>
                <a:latin typeface="Montserrat"/>
                <a:ea typeface="Montserrat"/>
                <a:cs typeface="Montserrat"/>
                <a:sym typeface="Montserrat"/>
              </a:defRPr>
            </a:lvl1pPr>
            <a:lvl2pPr indent="0" lvl="1" marL="0" marR="0" algn="ctr">
              <a:lnSpc>
                <a:spcPct val="100000"/>
              </a:lnSpc>
              <a:spcBef>
                <a:spcPts val="0"/>
              </a:spcBef>
              <a:spcAft>
                <a:spcPts val="0"/>
              </a:spcAft>
              <a:buClr>
                <a:srgbClr val="000000"/>
              </a:buClr>
              <a:buSzPts val="700"/>
              <a:buFont typeface="Arial"/>
              <a:buNone/>
              <a:defRPr b="1" i="0" sz="900" u="none" cap="none" strike="noStrike">
                <a:solidFill>
                  <a:schemeClr val="lt1"/>
                </a:solidFill>
                <a:latin typeface="Montserrat"/>
                <a:ea typeface="Montserrat"/>
                <a:cs typeface="Montserrat"/>
                <a:sym typeface="Montserrat"/>
              </a:defRPr>
            </a:lvl2pPr>
            <a:lvl3pPr indent="0" lvl="2" marL="0" marR="0" algn="ctr">
              <a:lnSpc>
                <a:spcPct val="100000"/>
              </a:lnSpc>
              <a:spcBef>
                <a:spcPts val="0"/>
              </a:spcBef>
              <a:spcAft>
                <a:spcPts val="0"/>
              </a:spcAft>
              <a:buClr>
                <a:srgbClr val="000000"/>
              </a:buClr>
              <a:buSzPts val="700"/>
              <a:buFont typeface="Arial"/>
              <a:buNone/>
              <a:defRPr b="1" i="0" sz="900" u="none" cap="none" strike="noStrike">
                <a:solidFill>
                  <a:schemeClr val="lt1"/>
                </a:solidFill>
                <a:latin typeface="Montserrat"/>
                <a:ea typeface="Montserrat"/>
                <a:cs typeface="Montserrat"/>
                <a:sym typeface="Montserrat"/>
              </a:defRPr>
            </a:lvl3pPr>
            <a:lvl4pPr indent="0" lvl="3" marL="0" marR="0" algn="ctr">
              <a:lnSpc>
                <a:spcPct val="100000"/>
              </a:lnSpc>
              <a:spcBef>
                <a:spcPts val="0"/>
              </a:spcBef>
              <a:spcAft>
                <a:spcPts val="0"/>
              </a:spcAft>
              <a:buClr>
                <a:srgbClr val="000000"/>
              </a:buClr>
              <a:buSzPts val="700"/>
              <a:buFont typeface="Arial"/>
              <a:buNone/>
              <a:defRPr b="1" i="0" sz="900" u="none" cap="none" strike="noStrike">
                <a:solidFill>
                  <a:schemeClr val="lt1"/>
                </a:solidFill>
                <a:latin typeface="Montserrat"/>
                <a:ea typeface="Montserrat"/>
                <a:cs typeface="Montserrat"/>
                <a:sym typeface="Montserrat"/>
              </a:defRPr>
            </a:lvl4pPr>
            <a:lvl5pPr indent="0" lvl="4" marL="0" marR="0" algn="ctr">
              <a:lnSpc>
                <a:spcPct val="100000"/>
              </a:lnSpc>
              <a:spcBef>
                <a:spcPts val="0"/>
              </a:spcBef>
              <a:spcAft>
                <a:spcPts val="0"/>
              </a:spcAft>
              <a:buClr>
                <a:srgbClr val="000000"/>
              </a:buClr>
              <a:buSzPts val="700"/>
              <a:buFont typeface="Arial"/>
              <a:buNone/>
              <a:defRPr b="1" i="0" sz="900" u="none" cap="none" strike="noStrike">
                <a:solidFill>
                  <a:schemeClr val="lt1"/>
                </a:solidFill>
                <a:latin typeface="Montserrat"/>
                <a:ea typeface="Montserrat"/>
                <a:cs typeface="Montserrat"/>
                <a:sym typeface="Montserrat"/>
              </a:defRPr>
            </a:lvl5pPr>
            <a:lvl6pPr indent="0" lvl="5" marL="0" marR="0" algn="ctr">
              <a:lnSpc>
                <a:spcPct val="100000"/>
              </a:lnSpc>
              <a:spcBef>
                <a:spcPts val="0"/>
              </a:spcBef>
              <a:spcAft>
                <a:spcPts val="0"/>
              </a:spcAft>
              <a:buClr>
                <a:srgbClr val="000000"/>
              </a:buClr>
              <a:buSzPts val="700"/>
              <a:buFont typeface="Arial"/>
              <a:buNone/>
              <a:defRPr b="1" i="0" sz="900" u="none" cap="none" strike="noStrike">
                <a:solidFill>
                  <a:schemeClr val="lt1"/>
                </a:solidFill>
                <a:latin typeface="Montserrat"/>
                <a:ea typeface="Montserrat"/>
                <a:cs typeface="Montserrat"/>
                <a:sym typeface="Montserrat"/>
              </a:defRPr>
            </a:lvl6pPr>
            <a:lvl7pPr indent="0" lvl="6" marL="0" marR="0" algn="ctr">
              <a:lnSpc>
                <a:spcPct val="100000"/>
              </a:lnSpc>
              <a:spcBef>
                <a:spcPts val="0"/>
              </a:spcBef>
              <a:spcAft>
                <a:spcPts val="0"/>
              </a:spcAft>
              <a:buClr>
                <a:srgbClr val="000000"/>
              </a:buClr>
              <a:buSzPts val="700"/>
              <a:buFont typeface="Arial"/>
              <a:buNone/>
              <a:defRPr b="1" i="0" sz="900" u="none" cap="none" strike="noStrike">
                <a:solidFill>
                  <a:schemeClr val="lt1"/>
                </a:solidFill>
                <a:latin typeface="Montserrat"/>
                <a:ea typeface="Montserrat"/>
                <a:cs typeface="Montserrat"/>
                <a:sym typeface="Montserrat"/>
              </a:defRPr>
            </a:lvl7pPr>
            <a:lvl8pPr indent="0" lvl="7" marL="0" marR="0" algn="ctr">
              <a:lnSpc>
                <a:spcPct val="100000"/>
              </a:lnSpc>
              <a:spcBef>
                <a:spcPts val="0"/>
              </a:spcBef>
              <a:spcAft>
                <a:spcPts val="0"/>
              </a:spcAft>
              <a:buClr>
                <a:srgbClr val="000000"/>
              </a:buClr>
              <a:buSzPts val="700"/>
              <a:buFont typeface="Arial"/>
              <a:buNone/>
              <a:defRPr b="1" i="0" sz="900" u="none" cap="none" strike="noStrike">
                <a:solidFill>
                  <a:schemeClr val="lt1"/>
                </a:solidFill>
                <a:latin typeface="Montserrat"/>
                <a:ea typeface="Montserrat"/>
                <a:cs typeface="Montserrat"/>
                <a:sym typeface="Montserrat"/>
              </a:defRPr>
            </a:lvl8pPr>
            <a:lvl9pPr indent="0" lvl="8" marL="0" marR="0" algn="ctr">
              <a:lnSpc>
                <a:spcPct val="100000"/>
              </a:lnSpc>
              <a:spcBef>
                <a:spcPts val="0"/>
              </a:spcBef>
              <a:spcAft>
                <a:spcPts val="0"/>
              </a:spcAft>
              <a:buClr>
                <a:srgbClr val="000000"/>
              </a:buClr>
              <a:buSzPts val="700"/>
              <a:buFont typeface="Arial"/>
              <a:buNone/>
              <a:defRPr b="1" i="0" sz="900" u="none" cap="none" strike="noStrike">
                <a:solidFill>
                  <a:schemeClr val="lt1"/>
                </a:solidFill>
                <a:latin typeface="Montserrat"/>
                <a:ea typeface="Montserrat"/>
                <a:cs typeface="Montserrat"/>
                <a:sym typeface="Montserrat"/>
              </a:defRPr>
            </a:lvl9pPr>
          </a:lstStyle>
          <a:p>
            <a:pPr indent="0" lvl="0" marL="0" rtl="0" algn="ctr">
              <a:spcBef>
                <a:spcPts val="0"/>
              </a:spcBef>
              <a:spcAft>
                <a:spcPts val="0"/>
              </a:spcAft>
              <a:buNone/>
            </a:pPr>
            <a:fld id="{00000000-1234-1234-1234-123412341234}" type="slidenum">
              <a:rPr lang="fr"/>
              <a:t>‹#›</a:t>
            </a:fld>
            <a:endParaRPr/>
          </a:p>
        </p:txBody>
      </p:sp>
      <p:cxnSp>
        <p:nvCxnSpPr>
          <p:cNvPr id="140" name="Google Shape;140;p35"/>
          <p:cNvCxnSpPr/>
          <p:nvPr/>
        </p:nvCxnSpPr>
        <p:spPr>
          <a:xfrm>
            <a:off x="1373981" y="4813835"/>
            <a:ext cx="0" cy="329700"/>
          </a:xfrm>
          <a:prstGeom prst="straightConnector1">
            <a:avLst/>
          </a:prstGeom>
          <a:noFill/>
          <a:ln cap="flat" cmpd="sng" w="12700">
            <a:solidFill>
              <a:srgbClr val="036287"/>
            </a:solidFill>
            <a:prstDash val="solid"/>
            <a:miter lim="800000"/>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fficiel_Titre et contenu 2">
  <p:cSld name="Titre et contenu_4">
    <p:spTree>
      <p:nvGrpSpPr>
        <p:cNvPr id="21" name="Shape 21"/>
        <p:cNvGrpSpPr/>
        <p:nvPr/>
      </p:nvGrpSpPr>
      <p:grpSpPr>
        <a:xfrm>
          <a:off x="0" y="0"/>
          <a:ext cx="0" cy="0"/>
          <a:chOff x="0" y="0"/>
          <a:chExt cx="0" cy="0"/>
        </a:xfrm>
      </p:grpSpPr>
      <p:sp>
        <p:nvSpPr>
          <p:cNvPr id="22" name="Google Shape;22;p22"/>
          <p:cNvSpPr/>
          <p:nvPr/>
        </p:nvSpPr>
        <p:spPr>
          <a:xfrm rot="2700000">
            <a:off x="-275604" y="-74429"/>
            <a:ext cx="983374" cy="1105039"/>
          </a:xfrm>
          <a:custGeom>
            <a:rect b="b" l="l" r="r" t="t"/>
            <a:pathLst>
              <a:path extrusionOk="0" h="1474303" w="1311982">
                <a:moveTo>
                  <a:pt x="0" y="489668"/>
                </a:moveTo>
                <a:lnTo>
                  <a:pt x="485368" y="5413"/>
                </a:lnTo>
                <a:lnTo>
                  <a:pt x="1311982" y="0"/>
                </a:lnTo>
                <a:lnTo>
                  <a:pt x="1311982" y="1460776"/>
                </a:lnTo>
                <a:lnTo>
                  <a:pt x="979337" y="1474303"/>
                </a:lnTo>
                <a:lnTo>
                  <a:pt x="0" y="489668"/>
                </a:lnTo>
                <a:close/>
              </a:path>
            </a:pathLst>
          </a:custGeom>
          <a:gradFill>
            <a:gsLst>
              <a:gs pos="0">
                <a:srgbClr val="F7F4F9"/>
              </a:gs>
              <a:gs pos="100000">
                <a:srgbClr val="612491">
                  <a:alpha val="14509"/>
                </a:srgbClr>
              </a:gs>
            </a:gsLst>
            <a:lin ang="16200038"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3" name="Google Shape;23;p22"/>
          <p:cNvSpPr/>
          <p:nvPr/>
        </p:nvSpPr>
        <p:spPr>
          <a:xfrm>
            <a:off x="7569693" y="3487046"/>
            <a:ext cx="1574921" cy="1656454"/>
          </a:xfrm>
          <a:custGeom>
            <a:rect b="b" l="l" r="r" t="t"/>
            <a:pathLst>
              <a:path extrusionOk="0" h="2208605" w="2099895">
                <a:moveTo>
                  <a:pt x="155575" y="2208605"/>
                </a:moveTo>
                <a:lnTo>
                  <a:pt x="2098675" y="2208605"/>
                </a:lnTo>
                <a:cubicBezTo>
                  <a:pt x="2102908" y="1551380"/>
                  <a:pt x="2094429" y="657225"/>
                  <a:pt x="2098662" y="0"/>
                </a:cubicBezTo>
                <a:lnTo>
                  <a:pt x="0" y="2046680"/>
                </a:lnTo>
                <a:lnTo>
                  <a:pt x="155575" y="2208605"/>
                </a:lnTo>
                <a:close/>
              </a:path>
            </a:pathLst>
          </a:custGeom>
          <a:gradFill>
            <a:gsLst>
              <a:gs pos="0">
                <a:srgbClr val="F5F7FC">
                  <a:alpha val="0"/>
                </a:srgbClr>
              </a:gs>
              <a:gs pos="99000">
                <a:srgbClr val="5DEEE3">
                  <a:alpha val="31372"/>
                </a:srgbClr>
              </a:gs>
              <a:gs pos="100000">
                <a:srgbClr val="5DEEE3">
                  <a:alpha val="31372"/>
                </a:srgbClr>
              </a:gs>
            </a:gsLst>
            <a:lin ang="5400012"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4" name="Google Shape;24;p22"/>
          <p:cNvSpPr/>
          <p:nvPr/>
        </p:nvSpPr>
        <p:spPr>
          <a:xfrm>
            <a:off x="7878080" y="4641056"/>
            <a:ext cx="888206" cy="502444"/>
          </a:xfrm>
          <a:custGeom>
            <a:rect b="b" l="l" r="r" t="t"/>
            <a:pathLst>
              <a:path extrusionOk="0" h="669925" w="1184275">
                <a:moveTo>
                  <a:pt x="69850" y="669925"/>
                </a:moveTo>
                <a:lnTo>
                  <a:pt x="1111250" y="669925"/>
                </a:lnTo>
                <a:lnTo>
                  <a:pt x="1184275" y="593725"/>
                </a:lnTo>
                <a:lnTo>
                  <a:pt x="584200" y="0"/>
                </a:lnTo>
                <a:lnTo>
                  <a:pt x="0" y="596900"/>
                </a:lnTo>
                <a:lnTo>
                  <a:pt x="69850" y="669925"/>
                </a:lnTo>
                <a:close/>
              </a:path>
            </a:pathLst>
          </a:custGeom>
          <a:solidFill>
            <a:schemeClr val="dk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5" name="Google Shape;25;p22"/>
          <p:cNvSpPr/>
          <p:nvPr/>
        </p:nvSpPr>
        <p:spPr>
          <a:xfrm rot="2700000">
            <a:off x="8477677" y="3272206"/>
            <a:ext cx="1332648" cy="1332648"/>
          </a:xfrm>
          <a:custGeom>
            <a:rect b="b" l="l" r="r" t="t"/>
            <a:pathLst>
              <a:path extrusionOk="0" h="1777970" w="1777970">
                <a:moveTo>
                  <a:pt x="0" y="0"/>
                </a:moveTo>
                <a:lnTo>
                  <a:pt x="887943" y="890027"/>
                </a:lnTo>
                <a:lnTo>
                  <a:pt x="1777970" y="1777970"/>
                </a:lnTo>
                <a:lnTo>
                  <a:pt x="0" y="1777970"/>
                </a:lnTo>
                <a:lnTo>
                  <a:pt x="0" y="0"/>
                </a:lnTo>
                <a:close/>
              </a:path>
            </a:pathLst>
          </a:custGeom>
          <a:gradFill>
            <a:gsLst>
              <a:gs pos="0">
                <a:srgbClr val="612491">
                  <a:alpha val="11372"/>
                </a:srgbClr>
              </a:gs>
              <a:gs pos="100000">
                <a:srgbClr val="F7F4F9">
                  <a:alpha val="31372"/>
                </a:srgbClr>
              </a:gs>
            </a:gsLst>
            <a:lin ang="2700006"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6" name="Google Shape;26;p22"/>
          <p:cNvSpPr/>
          <p:nvPr/>
        </p:nvSpPr>
        <p:spPr>
          <a:xfrm rot="2700000">
            <a:off x="-524104" y="2305258"/>
            <a:ext cx="1058796" cy="1058796"/>
          </a:xfrm>
          <a:custGeom>
            <a:rect b="b" l="l" r="r" t="t"/>
            <a:pathLst>
              <a:path extrusionOk="0" h="1412607" w="1412607">
                <a:moveTo>
                  <a:pt x="0" y="0"/>
                </a:moveTo>
                <a:lnTo>
                  <a:pt x="1412607" y="0"/>
                </a:lnTo>
                <a:lnTo>
                  <a:pt x="1412607" y="1412607"/>
                </a:lnTo>
                <a:lnTo>
                  <a:pt x="0" y="0"/>
                </a:lnTo>
                <a:close/>
              </a:path>
            </a:pathLst>
          </a:custGeom>
          <a:gradFill>
            <a:gsLst>
              <a:gs pos="0">
                <a:srgbClr val="E7F6F9"/>
              </a:gs>
              <a:gs pos="69000">
                <a:srgbClr val="E7F6F9">
                  <a:alpha val="0"/>
                </a:srgbClr>
              </a:gs>
              <a:gs pos="100000">
                <a:srgbClr val="E7F6F9">
                  <a:alpha val="0"/>
                </a:srgbClr>
              </a:gs>
            </a:gsLst>
            <a:lin ang="8100019"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7" name="Google Shape;27;p22"/>
          <p:cNvSpPr txBox="1"/>
          <p:nvPr>
            <p:ph type="title"/>
          </p:nvPr>
        </p:nvSpPr>
        <p:spPr>
          <a:xfrm>
            <a:off x="628650" y="273844"/>
            <a:ext cx="8216700" cy="3297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900"/>
              <a:buNone/>
              <a:defRPr sz="1900"/>
            </a:lvl1pPr>
            <a:lvl2pPr lvl="1" algn="l">
              <a:lnSpc>
                <a:spcPct val="100000"/>
              </a:lnSpc>
              <a:spcBef>
                <a:spcPts val="0"/>
              </a:spcBef>
              <a:spcAft>
                <a:spcPts val="0"/>
              </a:spcAft>
              <a:buSzPts val="1900"/>
              <a:buFont typeface="Montserrat"/>
              <a:buNone/>
              <a:defRPr sz="1900">
                <a:latin typeface="Montserrat"/>
                <a:ea typeface="Montserrat"/>
                <a:cs typeface="Montserrat"/>
                <a:sym typeface="Montserrat"/>
              </a:defRPr>
            </a:lvl2pPr>
            <a:lvl3pPr lvl="2" algn="l">
              <a:lnSpc>
                <a:spcPct val="100000"/>
              </a:lnSpc>
              <a:spcBef>
                <a:spcPts val="0"/>
              </a:spcBef>
              <a:spcAft>
                <a:spcPts val="0"/>
              </a:spcAft>
              <a:buSzPts val="1900"/>
              <a:buFont typeface="Montserrat"/>
              <a:buNone/>
              <a:defRPr sz="1900">
                <a:latin typeface="Montserrat"/>
                <a:ea typeface="Montserrat"/>
                <a:cs typeface="Montserrat"/>
                <a:sym typeface="Montserrat"/>
              </a:defRPr>
            </a:lvl3pPr>
            <a:lvl4pPr lvl="3" algn="l">
              <a:lnSpc>
                <a:spcPct val="100000"/>
              </a:lnSpc>
              <a:spcBef>
                <a:spcPts val="0"/>
              </a:spcBef>
              <a:spcAft>
                <a:spcPts val="0"/>
              </a:spcAft>
              <a:buSzPts val="1900"/>
              <a:buFont typeface="Montserrat"/>
              <a:buNone/>
              <a:defRPr sz="1900">
                <a:latin typeface="Montserrat"/>
                <a:ea typeface="Montserrat"/>
                <a:cs typeface="Montserrat"/>
                <a:sym typeface="Montserrat"/>
              </a:defRPr>
            </a:lvl4pPr>
            <a:lvl5pPr lvl="4" algn="l">
              <a:lnSpc>
                <a:spcPct val="100000"/>
              </a:lnSpc>
              <a:spcBef>
                <a:spcPts val="0"/>
              </a:spcBef>
              <a:spcAft>
                <a:spcPts val="0"/>
              </a:spcAft>
              <a:buSzPts val="1900"/>
              <a:buFont typeface="Montserrat"/>
              <a:buNone/>
              <a:defRPr sz="1900">
                <a:latin typeface="Montserrat"/>
                <a:ea typeface="Montserrat"/>
                <a:cs typeface="Montserrat"/>
                <a:sym typeface="Montserrat"/>
              </a:defRPr>
            </a:lvl5pPr>
            <a:lvl6pPr lvl="5" algn="l">
              <a:lnSpc>
                <a:spcPct val="100000"/>
              </a:lnSpc>
              <a:spcBef>
                <a:spcPts val="0"/>
              </a:spcBef>
              <a:spcAft>
                <a:spcPts val="0"/>
              </a:spcAft>
              <a:buSzPts val="1900"/>
              <a:buFont typeface="Montserrat"/>
              <a:buNone/>
              <a:defRPr sz="1900">
                <a:latin typeface="Montserrat"/>
                <a:ea typeface="Montserrat"/>
                <a:cs typeface="Montserrat"/>
                <a:sym typeface="Montserrat"/>
              </a:defRPr>
            </a:lvl6pPr>
            <a:lvl7pPr lvl="6" algn="l">
              <a:lnSpc>
                <a:spcPct val="100000"/>
              </a:lnSpc>
              <a:spcBef>
                <a:spcPts val="0"/>
              </a:spcBef>
              <a:spcAft>
                <a:spcPts val="0"/>
              </a:spcAft>
              <a:buSzPts val="1900"/>
              <a:buFont typeface="Montserrat"/>
              <a:buNone/>
              <a:defRPr sz="1900">
                <a:latin typeface="Montserrat"/>
                <a:ea typeface="Montserrat"/>
                <a:cs typeface="Montserrat"/>
                <a:sym typeface="Montserrat"/>
              </a:defRPr>
            </a:lvl7pPr>
            <a:lvl8pPr lvl="7" algn="l">
              <a:lnSpc>
                <a:spcPct val="100000"/>
              </a:lnSpc>
              <a:spcBef>
                <a:spcPts val="0"/>
              </a:spcBef>
              <a:spcAft>
                <a:spcPts val="0"/>
              </a:spcAft>
              <a:buSzPts val="1900"/>
              <a:buFont typeface="Montserrat"/>
              <a:buNone/>
              <a:defRPr sz="1900">
                <a:latin typeface="Montserrat"/>
                <a:ea typeface="Montserrat"/>
                <a:cs typeface="Montserrat"/>
                <a:sym typeface="Montserrat"/>
              </a:defRPr>
            </a:lvl8pPr>
            <a:lvl9pPr lvl="8" algn="l">
              <a:lnSpc>
                <a:spcPct val="100000"/>
              </a:lnSpc>
              <a:spcBef>
                <a:spcPts val="0"/>
              </a:spcBef>
              <a:spcAft>
                <a:spcPts val="0"/>
              </a:spcAft>
              <a:buSzPts val="1900"/>
              <a:buFont typeface="Montserrat"/>
              <a:buNone/>
              <a:defRPr sz="1900">
                <a:latin typeface="Montserrat"/>
                <a:ea typeface="Montserrat"/>
                <a:cs typeface="Montserrat"/>
                <a:sym typeface="Montserrat"/>
              </a:defRPr>
            </a:lvl9pPr>
          </a:lstStyle>
          <a:p/>
        </p:txBody>
      </p:sp>
      <p:sp>
        <p:nvSpPr>
          <p:cNvPr id="28" name="Google Shape;28;p22"/>
          <p:cNvSpPr txBox="1"/>
          <p:nvPr>
            <p:ph idx="12" type="sldNum"/>
          </p:nvPr>
        </p:nvSpPr>
        <p:spPr>
          <a:xfrm>
            <a:off x="8129016" y="4767263"/>
            <a:ext cx="386400" cy="273900"/>
          </a:xfrm>
          <a:prstGeom prst="rect">
            <a:avLst/>
          </a:prstGeom>
          <a:noFill/>
          <a:ln>
            <a:noFill/>
          </a:ln>
        </p:spPr>
        <p:txBody>
          <a:bodyPr anchorCtr="0" anchor="ctr" bIns="34275" lIns="68575" spcFirstLastPara="1" rIns="68575" wrap="square" tIns="34275">
            <a:noAutofit/>
          </a:bodyPr>
          <a:lstStyle>
            <a:lvl1pPr indent="0" lvl="0"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1pPr>
            <a:lvl2pPr indent="0" lvl="1"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2pPr>
            <a:lvl3pPr indent="0" lvl="2"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3pPr>
            <a:lvl4pPr indent="0" lvl="3"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4pPr>
            <a:lvl5pPr indent="0" lvl="4"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5pPr>
            <a:lvl6pPr indent="0" lvl="5"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6pPr>
            <a:lvl7pPr indent="0" lvl="6"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7pPr>
            <a:lvl8pPr indent="0" lvl="7"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8pPr>
            <a:lvl9pPr indent="0" lvl="8"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9pPr>
          </a:lstStyle>
          <a:p>
            <a:pPr indent="0" lvl="0" marL="0" rtl="0" algn="ctr">
              <a:spcBef>
                <a:spcPts val="0"/>
              </a:spcBef>
              <a:spcAft>
                <a:spcPts val="0"/>
              </a:spcAft>
              <a:buNone/>
            </a:pPr>
            <a:fld id="{00000000-1234-1234-1234-123412341234}" type="slidenum">
              <a:rPr lang="fr"/>
              <a:t>‹#›</a:t>
            </a:fld>
            <a:endParaRPr/>
          </a:p>
        </p:txBody>
      </p:sp>
      <p:sp>
        <p:nvSpPr>
          <p:cNvPr id="29" name="Google Shape;29;p22"/>
          <p:cNvSpPr/>
          <p:nvPr/>
        </p:nvSpPr>
        <p:spPr>
          <a:xfrm rot="2700000">
            <a:off x="-812191" y="3184140"/>
            <a:ext cx="1623154" cy="1623154"/>
          </a:xfrm>
          <a:custGeom>
            <a:rect b="b" l="l" r="r" t="t"/>
            <a:pathLst>
              <a:path extrusionOk="0" h="1412607" w="1412607">
                <a:moveTo>
                  <a:pt x="0" y="0"/>
                </a:moveTo>
                <a:lnTo>
                  <a:pt x="1412607" y="0"/>
                </a:lnTo>
                <a:lnTo>
                  <a:pt x="1412607" y="1412607"/>
                </a:lnTo>
                <a:lnTo>
                  <a:pt x="0" y="0"/>
                </a:lnTo>
                <a:close/>
              </a:path>
            </a:pathLst>
          </a:custGeom>
          <a:gradFill>
            <a:gsLst>
              <a:gs pos="0">
                <a:srgbClr val="E9E6F0"/>
              </a:gs>
              <a:gs pos="99000">
                <a:srgbClr val="FFFFFF">
                  <a:alpha val="0"/>
                </a:srgbClr>
              </a:gs>
              <a:gs pos="100000">
                <a:srgbClr val="FFFFFF">
                  <a:alpha val="0"/>
                </a:srgbClr>
              </a:gs>
            </a:gsLst>
            <a:lin ang="8100019"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fficiel_Titre et contenu">
  <p:cSld name="Titre et contenu_20">
    <p:spTree>
      <p:nvGrpSpPr>
        <p:cNvPr id="30" name="Shape 30"/>
        <p:cNvGrpSpPr/>
        <p:nvPr/>
      </p:nvGrpSpPr>
      <p:grpSpPr>
        <a:xfrm>
          <a:off x="0" y="0"/>
          <a:ext cx="0" cy="0"/>
          <a:chOff x="0" y="0"/>
          <a:chExt cx="0" cy="0"/>
        </a:xfrm>
      </p:grpSpPr>
      <p:sp>
        <p:nvSpPr>
          <p:cNvPr id="31" name="Google Shape;31;p23"/>
          <p:cNvSpPr/>
          <p:nvPr/>
        </p:nvSpPr>
        <p:spPr>
          <a:xfrm rot="2700000">
            <a:off x="-275604" y="-74429"/>
            <a:ext cx="983374" cy="1105039"/>
          </a:xfrm>
          <a:custGeom>
            <a:rect b="b" l="l" r="r" t="t"/>
            <a:pathLst>
              <a:path extrusionOk="0" h="1474303" w="1311982">
                <a:moveTo>
                  <a:pt x="0" y="489668"/>
                </a:moveTo>
                <a:lnTo>
                  <a:pt x="485368" y="5413"/>
                </a:lnTo>
                <a:lnTo>
                  <a:pt x="1311982" y="0"/>
                </a:lnTo>
                <a:lnTo>
                  <a:pt x="1311982" y="1460776"/>
                </a:lnTo>
                <a:lnTo>
                  <a:pt x="979337" y="1474303"/>
                </a:lnTo>
                <a:lnTo>
                  <a:pt x="0" y="489668"/>
                </a:lnTo>
                <a:close/>
              </a:path>
            </a:pathLst>
          </a:custGeom>
          <a:gradFill>
            <a:gsLst>
              <a:gs pos="0">
                <a:srgbClr val="F7F4F9"/>
              </a:gs>
              <a:gs pos="100000">
                <a:srgbClr val="612491">
                  <a:alpha val="14901"/>
                </a:srgbClr>
              </a:gs>
            </a:gsLst>
            <a:lin ang="16200038"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2" name="Google Shape;32;p23"/>
          <p:cNvSpPr/>
          <p:nvPr/>
        </p:nvSpPr>
        <p:spPr>
          <a:xfrm>
            <a:off x="7569693" y="3487046"/>
            <a:ext cx="1574921" cy="1656454"/>
          </a:xfrm>
          <a:custGeom>
            <a:rect b="b" l="l" r="r" t="t"/>
            <a:pathLst>
              <a:path extrusionOk="0" h="2208605" w="2099895">
                <a:moveTo>
                  <a:pt x="155575" y="2208605"/>
                </a:moveTo>
                <a:lnTo>
                  <a:pt x="2098675" y="2208605"/>
                </a:lnTo>
                <a:cubicBezTo>
                  <a:pt x="2102908" y="1551380"/>
                  <a:pt x="2094429" y="657225"/>
                  <a:pt x="2098662" y="0"/>
                </a:cubicBezTo>
                <a:lnTo>
                  <a:pt x="0" y="2046680"/>
                </a:lnTo>
                <a:lnTo>
                  <a:pt x="155575" y="2208605"/>
                </a:lnTo>
                <a:close/>
              </a:path>
            </a:pathLst>
          </a:custGeom>
          <a:gradFill>
            <a:gsLst>
              <a:gs pos="0">
                <a:srgbClr val="F5F7FC">
                  <a:alpha val="0"/>
                </a:srgbClr>
              </a:gs>
              <a:gs pos="99000">
                <a:srgbClr val="5DEEE3">
                  <a:alpha val="31764"/>
                </a:srgbClr>
              </a:gs>
              <a:gs pos="100000">
                <a:srgbClr val="5DEEE3">
                  <a:alpha val="31764"/>
                </a:srgbClr>
              </a:gs>
            </a:gsLst>
            <a:lin ang="5400012"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3" name="Google Shape;33;p23"/>
          <p:cNvSpPr/>
          <p:nvPr/>
        </p:nvSpPr>
        <p:spPr>
          <a:xfrm>
            <a:off x="7878080" y="4641056"/>
            <a:ext cx="888206" cy="502444"/>
          </a:xfrm>
          <a:custGeom>
            <a:rect b="b" l="l" r="r" t="t"/>
            <a:pathLst>
              <a:path extrusionOk="0" h="669925" w="1184275">
                <a:moveTo>
                  <a:pt x="69850" y="669925"/>
                </a:moveTo>
                <a:lnTo>
                  <a:pt x="1111250" y="669925"/>
                </a:lnTo>
                <a:lnTo>
                  <a:pt x="1184275" y="593725"/>
                </a:lnTo>
                <a:lnTo>
                  <a:pt x="584200" y="0"/>
                </a:lnTo>
                <a:lnTo>
                  <a:pt x="0" y="596900"/>
                </a:lnTo>
                <a:lnTo>
                  <a:pt x="69850" y="669925"/>
                </a:lnTo>
                <a:close/>
              </a:path>
            </a:pathLst>
          </a:custGeom>
          <a:solidFill>
            <a:schemeClr val="dk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4" name="Google Shape;34;p23"/>
          <p:cNvSpPr/>
          <p:nvPr/>
        </p:nvSpPr>
        <p:spPr>
          <a:xfrm rot="2700000">
            <a:off x="8477677" y="3272206"/>
            <a:ext cx="1332648" cy="1332648"/>
          </a:xfrm>
          <a:custGeom>
            <a:rect b="b" l="l" r="r" t="t"/>
            <a:pathLst>
              <a:path extrusionOk="0" h="1777970" w="1777970">
                <a:moveTo>
                  <a:pt x="0" y="0"/>
                </a:moveTo>
                <a:lnTo>
                  <a:pt x="887943" y="890027"/>
                </a:lnTo>
                <a:lnTo>
                  <a:pt x="1777970" y="1777970"/>
                </a:lnTo>
                <a:lnTo>
                  <a:pt x="0" y="1777970"/>
                </a:lnTo>
                <a:lnTo>
                  <a:pt x="0" y="0"/>
                </a:lnTo>
                <a:close/>
              </a:path>
            </a:pathLst>
          </a:custGeom>
          <a:gradFill>
            <a:gsLst>
              <a:gs pos="0">
                <a:srgbClr val="612491">
                  <a:alpha val="11764"/>
                </a:srgbClr>
              </a:gs>
              <a:gs pos="100000">
                <a:srgbClr val="F7F4F9">
                  <a:alpha val="31764"/>
                </a:srgbClr>
              </a:gs>
            </a:gsLst>
            <a:lin ang="2700006"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5" name="Google Shape;35;p23"/>
          <p:cNvSpPr/>
          <p:nvPr/>
        </p:nvSpPr>
        <p:spPr>
          <a:xfrm rot="2700000">
            <a:off x="-524104" y="2305258"/>
            <a:ext cx="1058796" cy="1058796"/>
          </a:xfrm>
          <a:custGeom>
            <a:rect b="b" l="l" r="r" t="t"/>
            <a:pathLst>
              <a:path extrusionOk="0" h="1412607" w="1412607">
                <a:moveTo>
                  <a:pt x="0" y="0"/>
                </a:moveTo>
                <a:lnTo>
                  <a:pt x="1412607" y="0"/>
                </a:lnTo>
                <a:lnTo>
                  <a:pt x="1412607" y="1412607"/>
                </a:lnTo>
                <a:lnTo>
                  <a:pt x="0" y="0"/>
                </a:lnTo>
                <a:close/>
              </a:path>
            </a:pathLst>
          </a:custGeom>
          <a:gradFill>
            <a:gsLst>
              <a:gs pos="0">
                <a:srgbClr val="E7F6F9"/>
              </a:gs>
              <a:gs pos="69000">
                <a:srgbClr val="E7F6F9">
                  <a:alpha val="0"/>
                </a:srgbClr>
              </a:gs>
              <a:gs pos="100000">
                <a:srgbClr val="E7F6F9">
                  <a:alpha val="0"/>
                </a:srgbClr>
              </a:gs>
            </a:gsLst>
            <a:lin ang="8100019"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6" name="Google Shape;36;p23"/>
          <p:cNvSpPr txBox="1"/>
          <p:nvPr>
            <p:ph type="title"/>
          </p:nvPr>
        </p:nvSpPr>
        <p:spPr>
          <a:xfrm>
            <a:off x="628650" y="273844"/>
            <a:ext cx="8216700" cy="3297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900"/>
              <a:buNone/>
              <a:defRPr sz="1900"/>
            </a:lvl1pPr>
            <a:lvl2pPr lvl="1" algn="l">
              <a:lnSpc>
                <a:spcPct val="100000"/>
              </a:lnSpc>
              <a:spcBef>
                <a:spcPts val="0"/>
              </a:spcBef>
              <a:spcAft>
                <a:spcPts val="0"/>
              </a:spcAft>
              <a:buSzPts val="1900"/>
              <a:buFont typeface="Montserrat"/>
              <a:buNone/>
              <a:defRPr sz="1900">
                <a:latin typeface="Montserrat"/>
                <a:ea typeface="Montserrat"/>
                <a:cs typeface="Montserrat"/>
                <a:sym typeface="Montserrat"/>
              </a:defRPr>
            </a:lvl2pPr>
            <a:lvl3pPr lvl="2" algn="l">
              <a:lnSpc>
                <a:spcPct val="100000"/>
              </a:lnSpc>
              <a:spcBef>
                <a:spcPts val="0"/>
              </a:spcBef>
              <a:spcAft>
                <a:spcPts val="0"/>
              </a:spcAft>
              <a:buSzPts val="1900"/>
              <a:buFont typeface="Montserrat"/>
              <a:buNone/>
              <a:defRPr sz="1900">
                <a:latin typeface="Montserrat"/>
                <a:ea typeface="Montserrat"/>
                <a:cs typeface="Montserrat"/>
                <a:sym typeface="Montserrat"/>
              </a:defRPr>
            </a:lvl3pPr>
            <a:lvl4pPr lvl="3" algn="l">
              <a:lnSpc>
                <a:spcPct val="100000"/>
              </a:lnSpc>
              <a:spcBef>
                <a:spcPts val="0"/>
              </a:spcBef>
              <a:spcAft>
                <a:spcPts val="0"/>
              </a:spcAft>
              <a:buSzPts val="1900"/>
              <a:buFont typeface="Montserrat"/>
              <a:buNone/>
              <a:defRPr sz="1900">
                <a:latin typeface="Montserrat"/>
                <a:ea typeface="Montserrat"/>
                <a:cs typeface="Montserrat"/>
                <a:sym typeface="Montserrat"/>
              </a:defRPr>
            </a:lvl4pPr>
            <a:lvl5pPr lvl="4" algn="l">
              <a:lnSpc>
                <a:spcPct val="100000"/>
              </a:lnSpc>
              <a:spcBef>
                <a:spcPts val="0"/>
              </a:spcBef>
              <a:spcAft>
                <a:spcPts val="0"/>
              </a:spcAft>
              <a:buSzPts val="1900"/>
              <a:buFont typeface="Montserrat"/>
              <a:buNone/>
              <a:defRPr sz="1900">
                <a:latin typeface="Montserrat"/>
                <a:ea typeface="Montserrat"/>
                <a:cs typeface="Montserrat"/>
                <a:sym typeface="Montserrat"/>
              </a:defRPr>
            </a:lvl5pPr>
            <a:lvl6pPr lvl="5" algn="l">
              <a:lnSpc>
                <a:spcPct val="100000"/>
              </a:lnSpc>
              <a:spcBef>
                <a:spcPts val="0"/>
              </a:spcBef>
              <a:spcAft>
                <a:spcPts val="0"/>
              </a:spcAft>
              <a:buSzPts val="1900"/>
              <a:buFont typeface="Montserrat"/>
              <a:buNone/>
              <a:defRPr sz="1900">
                <a:latin typeface="Montserrat"/>
                <a:ea typeface="Montserrat"/>
                <a:cs typeface="Montserrat"/>
                <a:sym typeface="Montserrat"/>
              </a:defRPr>
            </a:lvl6pPr>
            <a:lvl7pPr lvl="6" algn="l">
              <a:lnSpc>
                <a:spcPct val="100000"/>
              </a:lnSpc>
              <a:spcBef>
                <a:spcPts val="0"/>
              </a:spcBef>
              <a:spcAft>
                <a:spcPts val="0"/>
              </a:spcAft>
              <a:buSzPts val="1900"/>
              <a:buFont typeface="Montserrat"/>
              <a:buNone/>
              <a:defRPr sz="1900">
                <a:latin typeface="Montserrat"/>
                <a:ea typeface="Montserrat"/>
                <a:cs typeface="Montserrat"/>
                <a:sym typeface="Montserrat"/>
              </a:defRPr>
            </a:lvl7pPr>
            <a:lvl8pPr lvl="7" algn="l">
              <a:lnSpc>
                <a:spcPct val="100000"/>
              </a:lnSpc>
              <a:spcBef>
                <a:spcPts val="0"/>
              </a:spcBef>
              <a:spcAft>
                <a:spcPts val="0"/>
              </a:spcAft>
              <a:buSzPts val="1900"/>
              <a:buFont typeface="Montserrat"/>
              <a:buNone/>
              <a:defRPr sz="1900">
                <a:latin typeface="Montserrat"/>
                <a:ea typeface="Montserrat"/>
                <a:cs typeface="Montserrat"/>
                <a:sym typeface="Montserrat"/>
              </a:defRPr>
            </a:lvl8pPr>
            <a:lvl9pPr lvl="8" algn="l">
              <a:lnSpc>
                <a:spcPct val="100000"/>
              </a:lnSpc>
              <a:spcBef>
                <a:spcPts val="0"/>
              </a:spcBef>
              <a:spcAft>
                <a:spcPts val="0"/>
              </a:spcAft>
              <a:buSzPts val="1900"/>
              <a:buFont typeface="Montserrat"/>
              <a:buNone/>
              <a:defRPr sz="1900">
                <a:latin typeface="Montserrat"/>
                <a:ea typeface="Montserrat"/>
                <a:cs typeface="Montserrat"/>
                <a:sym typeface="Montserrat"/>
              </a:defRPr>
            </a:lvl9pPr>
          </a:lstStyle>
          <a:p/>
        </p:txBody>
      </p:sp>
      <p:sp>
        <p:nvSpPr>
          <p:cNvPr id="37" name="Google Shape;37;p23"/>
          <p:cNvSpPr txBox="1"/>
          <p:nvPr>
            <p:ph idx="12" type="sldNum"/>
          </p:nvPr>
        </p:nvSpPr>
        <p:spPr>
          <a:xfrm>
            <a:off x="8129016" y="4767263"/>
            <a:ext cx="386400" cy="273900"/>
          </a:xfrm>
          <a:prstGeom prst="rect">
            <a:avLst/>
          </a:prstGeom>
          <a:noFill/>
          <a:ln>
            <a:noFill/>
          </a:ln>
        </p:spPr>
        <p:txBody>
          <a:bodyPr anchorCtr="0" anchor="ctr" bIns="34275" lIns="68575" spcFirstLastPara="1" rIns="68575" wrap="square" tIns="34275">
            <a:noAutofit/>
          </a:bodyPr>
          <a:lstStyle>
            <a:lvl1pPr indent="0" lvl="0"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1pPr>
            <a:lvl2pPr indent="0" lvl="1"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2pPr>
            <a:lvl3pPr indent="0" lvl="2"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3pPr>
            <a:lvl4pPr indent="0" lvl="3"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4pPr>
            <a:lvl5pPr indent="0" lvl="4"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5pPr>
            <a:lvl6pPr indent="0" lvl="5"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6pPr>
            <a:lvl7pPr indent="0" lvl="6"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7pPr>
            <a:lvl8pPr indent="0" lvl="7"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8pPr>
            <a:lvl9pPr indent="0" lvl="8"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9pPr>
          </a:lstStyle>
          <a:p>
            <a:pPr indent="0" lvl="0" marL="0" rtl="0" algn="ctr">
              <a:spcBef>
                <a:spcPts val="0"/>
              </a:spcBef>
              <a:spcAft>
                <a:spcPts val="0"/>
              </a:spcAft>
              <a:buNone/>
            </a:pPr>
            <a:fld id="{00000000-1234-1234-1234-123412341234}" type="slidenum">
              <a:rPr lang="fr"/>
              <a:t>‹#›</a:t>
            </a:fld>
            <a:endParaRPr/>
          </a:p>
        </p:txBody>
      </p:sp>
      <p:sp>
        <p:nvSpPr>
          <p:cNvPr id="38" name="Google Shape;38;p23"/>
          <p:cNvSpPr/>
          <p:nvPr/>
        </p:nvSpPr>
        <p:spPr>
          <a:xfrm rot="2700000">
            <a:off x="-812191" y="3184140"/>
            <a:ext cx="1623154" cy="1623154"/>
          </a:xfrm>
          <a:custGeom>
            <a:rect b="b" l="l" r="r" t="t"/>
            <a:pathLst>
              <a:path extrusionOk="0" h="1412607" w="1412607">
                <a:moveTo>
                  <a:pt x="0" y="0"/>
                </a:moveTo>
                <a:lnTo>
                  <a:pt x="1412607" y="0"/>
                </a:lnTo>
                <a:lnTo>
                  <a:pt x="1412607" y="1412607"/>
                </a:lnTo>
                <a:lnTo>
                  <a:pt x="0" y="0"/>
                </a:lnTo>
                <a:close/>
              </a:path>
            </a:pathLst>
          </a:custGeom>
          <a:gradFill>
            <a:gsLst>
              <a:gs pos="0">
                <a:srgbClr val="E9E6F0"/>
              </a:gs>
              <a:gs pos="99000">
                <a:srgbClr val="FFFFFF">
                  <a:alpha val="0"/>
                </a:srgbClr>
              </a:gs>
              <a:gs pos="100000">
                <a:srgbClr val="FFFFFF">
                  <a:alpha val="0"/>
                </a:srgbClr>
              </a:gs>
            </a:gsLst>
            <a:lin ang="8100019"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fficiel_Titre et contenu 5">
  <p:cSld name="Titre et contenu_7">
    <p:spTree>
      <p:nvGrpSpPr>
        <p:cNvPr id="39" name="Shape 39"/>
        <p:cNvGrpSpPr/>
        <p:nvPr/>
      </p:nvGrpSpPr>
      <p:grpSpPr>
        <a:xfrm>
          <a:off x="0" y="0"/>
          <a:ext cx="0" cy="0"/>
          <a:chOff x="0" y="0"/>
          <a:chExt cx="0" cy="0"/>
        </a:xfrm>
      </p:grpSpPr>
      <p:sp>
        <p:nvSpPr>
          <p:cNvPr id="40" name="Google Shape;40;p24"/>
          <p:cNvSpPr/>
          <p:nvPr/>
        </p:nvSpPr>
        <p:spPr>
          <a:xfrm rot="2700000">
            <a:off x="-275604" y="-74429"/>
            <a:ext cx="983374" cy="1105039"/>
          </a:xfrm>
          <a:custGeom>
            <a:rect b="b" l="l" r="r" t="t"/>
            <a:pathLst>
              <a:path extrusionOk="0" h="1474303" w="1311982">
                <a:moveTo>
                  <a:pt x="0" y="489668"/>
                </a:moveTo>
                <a:lnTo>
                  <a:pt x="485368" y="5413"/>
                </a:lnTo>
                <a:lnTo>
                  <a:pt x="1311982" y="0"/>
                </a:lnTo>
                <a:lnTo>
                  <a:pt x="1311982" y="1460776"/>
                </a:lnTo>
                <a:lnTo>
                  <a:pt x="979337" y="1474303"/>
                </a:lnTo>
                <a:lnTo>
                  <a:pt x="0" y="489668"/>
                </a:lnTo>
                <a:close/>
              </a:path>
            </a:pathLst>
          </a:custGeom>
          <a:gradFill>
            <a:gsLst>
              <a:gs pos="0">
                <a:srgbClr val="F7F4F9"/>
              </a:gs>
              <a:gs pos="100000">
                <a:srgbClr val="612491">
                  <a:alpha val="14117"/>
                </a:srgbClr>
              </a:gs>
            </a:gsLst>
            <a:lin ang="16200038"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1" name="Google Shape;41;p24"/>
          <p:cNvSpPr/>
          <p:nvPr/>
        </p:nvSpPr>
        <p:spPr>
          <a:xfrm>
            <a:off x="7569693" y="3487046"/>
            <a:ext cx="1574921" cy="1656454"/>
          </a:xfrm>
          <a:custGeom>
            <a:rect b="b" l="l" r="r" t="t"/>
            <a:pathLst>
              <a:path extrusionOk="0" h="2208605" w="2099895">
                <a:moveTo>
                  <a:pt x="155575" y="2208605"/>
                </a:moveTo>
                <a:lnTo>
                  <a:pt x="2098675" y="2208605"/>
                </a:lnTo>
                <a:cubicBezTo>
                  <a:pt x="2102908" y="1551380"/>
                  <a:pt x="2094429" y="657225"/>
                  <a:pt x="2098662" y="0"/>
                </a:cubicBezTo>
                <a:lnTo>
                  <a:pt x="0" y="2046680"/>
                </a:lnTo>
                <a:lnTo>
                  <a:pt x="155575" y="2208605"/>
                </a:lnTo>
                <a:close/>
              </a:path>
            </a:pathLst>
          </a:custGeom>
          <a:gradFill>
            <a:gsLst>
              <a:gs pos="0">
                <a:srgbClr val="F5F7FC">
                  <a:alpha val="0"/>
                </a:srgbClr>
              </a:gs>
              <a:gs pos="99000">
                <a:srgbClr val="5DEEE3">
                  <a:alpha val="30980"/>
                </a:srgbClr>
              </a:gs>
              <a:gs pos="100000">
                <a:srgbClr val="5DEEE3">
                  <a:alpha val="30980"/>
                </a:srgbClr>
              </a:gs>
            </a:gsLst>
            <a:lin ang="5400012"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2" name="Google Shape;42;p24"/>
          <p:cNvSpPr/>
          <p:nvPr/>
        </p:nvSpPr>
        <p:spPr>
          <a:xfrm>
            <a:off x="7878080" y="4641056"/>
            <a:ext cx="888206" cy="502444"/>
          </a:xfrm>
          <a:custGeom>
            <a:rect b="b" l="l" r="r" t="t"/>
            <a:pathLst>
              <a:path extrusionOk="0" h="669925" w="1184275">
                <a:moveTo>
                  <a:pt x="69850" y="669925"/>
                </a:moveTo>
                <a:lnTo>
                  <a:pt x="1111250" y="669925"/>
                </a:lnTo>
                <a:lnTo>
                  <a:pt x="1184275" y="593725"/>
                </a:lnTo>
                <a:lnTo>
                  <a:pt x="584200" y="0"/>
                </a:lnTo>
                <a:lnTo>
                  <a:pt x="0" y="596900"/>
                </a:lnTo>
                <a:lnTo>
                  <a:pt x="69850" y="669925"/>
                </a:lnTo>
                <a:close/>
              </a:path>
            </a:pathLst>
          </a:custGeom>
          <a:solidFill>
            <a:schemeClr val="dk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3" name="Google Shape;43;p24"/>
          <p:cNvSpPr/>
          <p:nvPr/>
        </p:nvSpPr>
        <p:spPr>
          <a:xfrm rot="2700000">
            <a:off x="8477677" y="3272206"/>
            <a:ext cx="1332648" cy="1332648"/>
          </a:xfrm>
          <a:custGeom>
            <a:rect b="b" l="l" r="r" t="t"/>
            <a:pathLst>
              <a:path extrusionOk="0" h="1777970" w="1777970">
                <a:moveTo>
                  <a:pt x="0" y="0"/>
                </a:moveTo>
                <a:lnTo>
                  <a:pt x="887943" y="890027"/>
                </a:lnTo>
                <a:lnTo>
                  <a:pt x="1777970" y="1777970"/>
                </a:lnTo>
                <a:lnTo>
                  <a:pt x="0" y="1777970"/>
                </a:lnTo>
                <a:lnTo>
                  <a:pt x="0" y="0"/>
                </a:lnTo>
                <a:close/>
              </a:path>
            </a:pathLst>
          </a:custGeom>
          <a:gradFill>
            <a:gsLst>
              <a:gs pos="0">
                <a:srgbClr val="612491">
                  <a:alpha val="10980"/>
                </a:srgbClr>
              </a:gs>
              <a:gs pos="100000">
                <a:srgbClr val="F7F4F9">
                  <a:alpha val="30980"/>
                </a:srgbClr>
              </a:gs>
            </a:gsLst>
            <a:lin ang="2700006"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4" name="Google Shape;44;p24"/>
          <p:cNvSpPr/>
          <p:nvPr/>
        </p:nvSpPr>
        <p:spPr>
          <a:xfrm rot="2700000">
            <a:off x="-524104" y="2305258"/>
            <a:ext cx="1058796" cy="1058796"/>
          </a:xfrm>
          <a:custGeom>
            <a:rect b="b" l="l" r="r" t="t"/>
            <a:pathLst>
              <a:path extrusionOk="0" h="1412607" w="1412607">
                <a:moveTo>
                  <a:pt x="0" y="0"/>
                </a:moveTo>
                <a:lnTo>
                  <a:pt x="1412607" y="0"/>
                </a:lnTo>
                <a:lnTo>
                  <a:pt x="1412607" y="1412607"/>
                </a:lnTo>
                <a:lnTo>
                  <a:pt x="0" y="0"/>
                </a:lnTo>
                <a:close/>
              </a:path>
            </a:pathLst>
          </a:custGeom>
          <a:gradFill>
            <a:gsLst>
              <a:gs pos="0">
                <a:srgbClr val="E7F6F9"/>
              </a:gs>
              <a:gs pos="69000">
                <a:srgbClr val="E7F6F9">
                  <a:alpha val="0"/>
                </a:srgbClr>
              </a:gs>
              <a:gs pos="100000">
                <a:srgbClr val="E7F6F9">
                  <a:alpha val="0"/>
                </a:srgbClr>
              </a:gs>
            </a:gsLst>
            <a:lin ang="8100019"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5" name="Google Shape;45;p24"/>
          <p:cNvSpPr txBox="1"/>
          <p:nvPr>
            <p:ph type="title"/>
          </p:nvPr>
        </p:nvSpPr>
        <p:spPr>
          <a:xfrm>
            <a:off x="628650" y="273844"/>
            <a:ext cx="8216700" cy="3297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900"/>
              <a:buNone/>
              <a:defRPr sz="1900"/>
            </a:lvl1pPr>
            <a:lvl2pPr lvl="1" algn="l">
              <a:lnSpc>
                <a:spcPct val="100000"/>
              </a:lnSpc>
              <a:spcBef>
                <a:spcPts val="0"/>
              </a:spcBef>
              <a:spcAft>
                <a:spcPts val="0"/>
              </a:spcAft>
              <a:buSzPts val="1900"/>
              <a:buFont typeface="Montserrat"/>
              <a:buNone/>
              <a:defRPr sz="1900">
                <a:latin typeface="Montserrat"/>
                <a:ea typeface="Montserrat"/>
                <a:cs typeface="Montserrat"/>
                <a:sym typeface="Montserrat"/>
              </a:defRPr>
            </a:lvl2pPr>
            <a:lvl3pPr lvl="2" algn="l">
              <a:lnSpc>
                <a:spcPct val="100000"/>
              </a:lnSpc>
              <a:spcBef>
                <a:spcPts val="0"/>
              </a:spcBef>
              <a:spcAft>
                <a:spcPts val="0"/>
              </a:spcAft>
              <a:buSzPts val="1900"/>
              <a:buFont typeface="Montserrat"/>
              <a:buNone/>
              <a:defRPr sz="1900">
                <a:latin typeface="Montserrat"/>
                <a:ea typeface="Montserrat"/>
                <a:cs typeface="Montserrat"/>
                <a:sym typeface="Montserrat"/>
              </a:defRPr>
            </a:lvl3pPr>
            <a:lvl4pPr lvl="3" algn="l">
              <a:lnSpc>
                <a:spcPct val="100000"/>
              </a:lnSpc>
              <a:spcBef>
                <a:spcPts val="0"/>
              </a:spcBef>
              <a:spcAft>
                <a:spcPts val="0"/>
              </a:spcAft>
              <a:buSzPts val="1900"/>
              <a:buFont typeface="Montserrat"/>
              <a:buNone/>
              <a:defRPr sz="1900">
                <a:latin typeface="Montserrat"/>
                <a:ea typeface="Montserrat"/>
                <a:cs typeface="Montserrat"/>
                <a:sym typeface="Montserrat"/>
              </a:defRPr>
            </a:lvl4pPr>
            <a:lvl5pPr lvl="4" algn="l">
              <a:lnSpc>
                <a:spcPct val="100000"/>
              </a:lnSpc>
              <a:spcBef>
                <a:spcPts val="0"/>
              </a:spcBef>
              <a:spcAft>
                <a:spcPts val="0"/>
              </a:spcAft>
              <a:buSzPts val="1900"/>
              <a:buFont typeface="Montserrat"/>
              <a:buNone/>
              <a:defRPr sz="1900">
                <a:latin typeface="Montserrat"/>
                <a:ea typeface="Montserrat"/>
                <a:cs typeface="Montserrat"/>
                <a:sym typeface="Montserrat"/>
              </a:defRPr>
            </a:lvl5pPr>
            <a:lvl6pPr lvl="5" algn="l">
              <a:lnSpc>
                <a:spcPct val="100000"/>
              </a:lnSpc>
              <a:spcBef>
                <a:spcPts val="0"/>
              </a:spcBef>
              <a:spcAft>
                <a:spcPts val="0"/>
              </a:spcAft>
              <a:buSzPts val="1900"/>
              <a:buFont typeface="Montserrat"/>
              <a:buNone/>
              <a:defRPr sz="1900">
                <a:latin typeface="Montserrat"/>
                <a:ea typeface="Montserrat"/>
                <a:cs typeface="Montserrat"/>
                <a:sym typeface="Montserrat"/>
              </a:defRPr>
            </a:lvl6pPr>
            <a:lvl7pPr lvl="6" algn="l">
              <a:lnSpc>
                <a:spcPct val="100000"/>
              </a:lnSpc>
              <a:spcBef>
                <a:spcPts val="0"/>
              </a:spcBef>
              <a:spcAft>
                <a:spcPts val="0"/>
              </a:spcAft>
              <a:buSzPts val="1900"/>
              <a:buFont typeface="Montserrat"/>
              <a:buNone/>
              <a:defRPr sz="1900">
                <a:latin typeface="Montserrat"/>
                <a:ea typeface="Montserrat"/>
                <a:cs typeface="Montserrat"/>
                <a:sym typeface="Montserrat"/>
              </a:defRPr>
            </a:lvl7pPr>
            <a:lvl8pPr lvl="7" algn="l">
              <a:lnSpc>
                <a:spcPct val="100000"/>
              </a:lnSpc>
              <a:spcBef>
                <a:spcPts val="0"/>
              </a:spcBef>
              <a:spcAft>
                <a:spcPts val="0"/>
              </a:spcAft>
              <a:buSzPts val="1900"/>
              <a:buFont typeface="Montserrat"/>
              <a:buNone/>
              <a:defRPr sz="1900">
                <a:latin typeface="Montserrat"/>
                <a:ea typeface="Montserrat"/>
                <a:cs typeface="Montserrat"/>
                <a:sym typeface="Montserrat"/>
              </a:defRPr>
            </a:lvl8pPr>
            <a:lvl9pPr lvl="8" algn="l">
              <a:lnSpc>
                <a:spcPct val="100000"/>
              </a:lnSpc>
              <a:spcBef>
                <a:spcPts val="0"/>
              </a:spcBef>
              <a:spcAft>
                <a:spcPts val="0"/>
              </a:spcAft>
              <a:buSzPts val="1900"/>
              <a:buFont typeface="Montserrat"/>
              <a:buNone/>
              <a:defRPr sz="1900">
                <a:latin typeface="Montserrat"/>
                <a:ea typeface="Montserrat"/>
                <a:cs typeface="Montserrat"/>
                <a:sym typeface="Montserrat"/>
              </a:defRPr>
            </a:lvl9pPr>
          </a:lstStyle>
          <a:p/>
        </p:txBody>
      </p:sp>
      <p:sp>
        <p:nvSpPr>
          <p:cNvPr id="46" name="Google Shape;46;p24"/>
          <p:cNvSpPr txBox="1"/>
          <p:nvPr>
            <p:ph idx="12" type="sldNum"/>
          </p:nvPr>
        </p:nvSpPr>
        <p:spPr>
          <a:xfrm>
            <a:off x="8129016" y="4767263"/>
            <a:ext cx="386400" cy="273900"/>
          </a:xfrm>
          <a:prstGeom prst="rect">
            <a:avLst/>
          </a:prstGeom>
          <a:noFill/>
          <a:ln>
            <a:noFill/>
          </a:ln>
        </p:spPr>
        <p:txBody>
          <a:bodyPr anchorCtr="0" anchor="ctr" bIns="34275" lIns="68575" spcFirstLastPara="1" rIns="68575" wrap="square" tIns="34275">
            <a:noAutofit/>
          </a:bodyPr>
          <a:lstStyle>
            <a:lvl1pPr indent="0" lvl="0"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1pPr>
            <a:lvl2pPr indent="0" lvl="1"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2pPr>
            <a:lvl3pPr indent="0" lvl="2"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3pPr>
            <a:lvl4pPr indent="0" lvl="3"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4pPr>
            <a:lvl5pPr indent="0" lvl="4"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5pPr>
            <a:lvl6pPr indent="0" lvl="5"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6pPr>
            <a:lvl7pPr indent="0" lvl="6"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7pPr>
            <a:lvl8pPr indent="0" lvl="7"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8pPr>
            <a:lvl9pPr indent="0" lvl="8"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9pPr>
          </a:lstStyle>
          <a:p>
            <a:pPr indent="0" lvl="0" marL="0" rtl="0" algn="ctr">
              <a:spcBef>
                <a:spcPts val="0"/>
              </a:spcBef>
              <a:spcAft>
                <a:spcPts val="0"/>
              </a:spcAft>
              <a:buNone/>
            </a:pPr>
            <a:fld id="{00000000-1234-1234-1234-123412341234}" type="slidenum">
              <a:rPr lang="fr"/>
              <a:t>‹#›</a:t>
            </a:fld>
            <a:endParaRPr/>
          </a:p>
        </p:txBody>
      </p:sp>
      <p:sp>
        <p:nvSpPr>
          <p:cNvPr id="47" name="Google Shape;47;p24"/>
          <p:cNvSpPr/>
          <p:nvPr/>
        </p:nvSpPr>
        <p:spPr>
          <a:xfrm rot="2700000">
            <a:off x="-812191" y="3184140"/>
            <a:ext cx="1623154" cy="1623154"/>
          </a:xfrm>
          <a:custGeom>
            <a:rect b="b" l="l" r="r" t="t"/>
            <a:pathLst>
              <a:path extrusionOk="0" h="1412607" w="1412607">
                <a:moveTo>
                  <a:pt x="0" y="0"/>
                </a:moveTo>
                <a:lnTo>
                  <a:pt x="1412607" y="0"/>
                </a:lnTo>
                <a:lnTo>
                  <a:pt x="1412607" y="1412607"/>
                </a:lnTo>
                <a:lnTo>
                  <a:pt x="0" y="0"/>
                </a:lnTo>
                <a:close/>
              </a:path>
            </a:pathLst>
          </a:custGeom>
          <a:gradFill>
            <a:gsLst>
              <a:gs pos="0">
                <a:srgbClr val="E9E6F0"/>
              </a:gs>
              <a:gs pos="99000">
                <a:srgbClr val="FFFFFF">
                  <a:alpha val="0"/>
                </a:srgbClr>
              </a:gs>
              <a:gs pos="100000">
                <a:srgbClr val="FFFFFF">
                  <a:alpha val="0"/>
                </a:srgbClr>
              </a:gs>
            </a:gsLst>
            <a:lin ang="8100019"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fficiel_Titre et contenu 1">
  <p:cSld name="Titre et contenu_3">
    <p:spTree>
      <p:nvGrpSpPr>
        <p:cNvPr id="48" name="Shape 48"/>
        <p:cNvGrpSpPr/>
        <p:nvPr/>
      </p:nvGrpSpPr>
      <p:grpSpPr>
        <a:xfrm>
          <a:off x="0" y="0"/>
          <a:ext cx="0" cy="0"/>
          <a:chOff x="0" y="0"/>
          <a:chExt cx="0" cy="0"/>
        </a:xfrm>
      </p:grpSpPr>
      <p:sp>
        <p:nvSpPr>
          <p:cNvPr id="49" name="Google Shape;49;p25"/>
          <p:cNvSpPr/>
          <p:nvPr/>
        </p:nvSpPr>
        <p:spPr>
          <a:xfrm rot="2700000">
            <a:off x="-275604" y="-74429"/>
            <a:ext cx="983374" cy="1105039"/>
          </a:xfrm>
          <a:custGeom>
            <a:rect b="b" l="l" r="r" t="t"/>
            <a:pathLst>
              <a:path extrusionOk="0" h="1474303" w="1311982">
                <a:moveTo>
                  <a:pt x="0" y="489668"/>
                </a:moveTo>
                <a:lnTo>
                  <a:pt x="485368" y="5413"/>
                </a:lnTo>
                <a:lnTo>
                  <a:pt x="1311982" y="0"/>
                </a:lnTo>
                <a:lnTo>
                  <a:pt x="1311982" y="1460776"/>
                </a:lnTo>
                <a:lnTo>
                  <a:pt x="979337" y="1474303"/>
                </a:lnTo>
                <a:lnTo>
                  <a:pt x="0" y="489668"/>
                </a:lnTo>
                <a:close/>
              </a:path>
            </a:pathLst>
          </a:custGeom>
          <a:gradFill>
            <a:gsLst>
              <a:gs pos="0">
                <a:srgbClr val="F7F4F9"/>
              </a:gs>
              <a:gs pos="100000">
                <a:srgbClr val="612491">
                  <a:alpha val="14509"/>
                </a:srgbClr>
              </a:gs>
            </a:gsLst>
            <a:lin ang="16200038"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0" name="Google Shape;50;p25"/>
          <p:cNvSpPr/>
          <p:nvPr/>
        </p:nvSpPr>
        <p:spPr>
          <a:xfrm>
            <a:off x="7569693" y="3487046"/>
            <a:ext cx="1574921" cy="1656454"/>
          </a:xfrm>
          <a:custGeom>
            <a:rect b="b" l="l" r="r" t="t"/>
            <a:pathLst>
              <a:path extrusionOk="0" h="2208605" w="2099895">
                <a:moveTo>
                  <a:pt x="155575" y="2208605"/>
                </a:moveTo>
                <a:lnTo>
                  <a:pt x="2098675" y="2208605"/>
                </a:lnTo>
                <a:cubicBezTo>
                  <a:pt x="2102908" y="1551380"/>
                  <a:pt x="2094429" y="657225"/>
                  <a:pt x="2098662" y="0"/>
                </a:cubicBezTo>
                <a:lnTo>
                  <a:pt x="0" y="2046680"/>
                </a:lnTo>
                <a:lnTo>
                  <a:pt x="155575" y="2208605"/>
                </a:lnTo>
                <a:close/>
              </a:path>
            </a:pathLst>
          </a:custGeom>
          <a:gradFill>
            <a:gsLst>
              <a:gs pos="0">
                <a:srgbClr val="F5F7FC">
                  <a:alpha val="0"/>
                </a:srgbClr>
              </a:gs>
              <a:gs pos="99000">
                <a:srgbClr val="5DEEE3">
                  <a:alpha val="31372"/>
                </a:srgbClr>
              </a:gs>
              <a:gs pos="100000">
                <a:srgbClr val="5DEEE3">
                  <a:alpha val="31372"/>
                </a:srgbClr>
              </a:gs>
            </a:gsLst>
            <a:lin ang="5400012"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1" name="Google Shape;51;p25"/>
          <p:cNvSpPr/>
          <p:nvPr/>
        </p:nvSpPr>
        <p:spPr>
          <a:xfrm>
            <a:off x="7878080" y="4641056"/>
            <a:ext cx="888206" cy="502444"/>
          </a:xfrm>
          <a:custGeom>
            <a:rect b="b" l="l" r="r" t="t"/>
            <a:pathLst>
              <a:path extrusionOk="0" h="669925" w="1184275">
                <a:moveTo>
                  <a:pt x="69850" y="669925"/>
                </a:moveTo>
                <a:lnTo>
                  <a:pt x="1111250" y="669925"/>
                </a:lnTo>
                <a:lnTo>
                  <a:pt x="1184275" y="593725"/>
                </a:lnTo>
                <a:lnTo>
                  <a:pt x="584200" y="0"/>
                </a:lnTo>
                <a:lnTo>
                  <a:pt x="0" y="596900"/>
                </a:lnTo>
                <a:lnTo>
                  <a:pt x="69850" y="669925"/>
                </a:lnTo>
                <a:close/>
              </a:path>
            </a:pathLst>
          </a:custGeom>
          <a:solidFill>
            <a:srgbClr val="03628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2" name="Google Shape;52;p25"/>
          <p:cNvSpPr/>
          <p:nvPr/>
        </p:nvSpPr>
        <p:spPr>
          <a:xfrm rot="2700000">
            <a:off x="8477677" y="3272206"/>
            <a:ext cx="1332648" cy="1332648"/>
          </a:xfrm>
          <a:custGeom>
            <a:rect b="b" l="l" r="r" t="t"/>
            <a:pathLst>
              <a:path extrusionOk="0" h="1777970" w="1777970">
                <a:moveTo>
                  <a:pt x="0" y="0"/>
                </a:moveTo>
                <a:lnTo>
                  <a:pt x="887943" y="890027"/>
                </a:lnTo>
                <a:lnTo>
                  <a:pt x="1777970" y="1777970"/>
                </a:lnTo>
                <a:lnTo>
                  <a:pt x="0" y="1777970"/>
                </a:lnTo>
                <a:lnTo>
                  <a:pt x="0" y="0"/>
                </a:lnTo>
                <a:close/>
              </a:path>
            </a:pathLst>
          </a:custGeom>
          <a:gradFill>
            <a:gsLst>
              <a:gs pos="0">
                <a:srgbClr val="612491">
                  <a:alpha val="11372"/>
                </a:srgbClr>
              </a:gs>
              <a:gs pos="100000">
                <a:srgbClr val="F7F4F9">
                  <a:alpha val="31372"/>
                </a:srgbClr>
              </a:gs>
            </a:gsLst>
            <a:lin ang="2700006"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3" name="Google Shape;53;p25"/>
          <p:cNvSpPr/>
          <p:nvPr/>
        </p:nvSpPr>
        <p:spPr>
          <a:xfrm rot="2700000">
            <a:off x="-524104" y="2305258"/>
            <a:ext cx="1058796" cy="1058796"/>
          </a:xfrm>
          <a:custGeom>
            <a:rect b="b" l="l" r="r" t="t"/>
            <a:pathLst>
              <a:path extrusionOk="0" h="1412607" w="1412607">
                <a:moveTo>
                  <a:pt x="0" y="0"/>
                </a:moveTo>
                <a:lnTo>
                  <a:pt x="1412607" y="0"/>
                </a:lnTo>
                <a:lnTo>
                  <a:pt x="1412607" y="1412607"/>
                </a:lnTo>
                <a:lnTo>
                  <a:pt x="0" y="0"/>
                </a:lnTo>
                <a:close/>
              </a:path>
            </a:pathLst>
          </a:custGeom>
          <a:gradFill>
            <a:gsLst>
              <a:gs pos="0">
                <a:srgbClr val="E7F6F9"/>
              </a:gs>
              <a:gs pos="69000">
                <a:srgbClr val="E7F6F9">
                  <a:alpha val="0"/>
                </a:srgbClr>
              </a:gs>
              <a:gs pos="100000">
                <a:srgbClr val="E7F6F9">
                  <a:alpha val="0"/>
                </a:srgbClr>
              </a:gs>
            </a:gsLst>
            <a:lin ang="8100019"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4" name="Google Shape;54;p25"/>
          <p:cNvSpPr txBox="1"/>
          <p:nvPr>
            <p:ph type="title"/>
          </p:nvPr>
        </p:nvSpPr>
        <p:spPr>
          <a:xfrm>
            <a:off x="628650" y="273844"/>
            <a:ext cx="8216700" cy="3297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900"/>
              <a:buNone/>
              <a:defRPr sz="1900"/>
            </a:lvl1pPr>
            <a:lvl2pPr lvl="1" algn="l">
              <a:lnSpc>
                <a:spcPct val="100000"/>
              </a:lnSpc>
              <a:spcBef>
                <a:spcPts val="0"/>
              </a:spcBef>
              <a:spcAft>
                <a:spcPts val="0"/>
              </a:spcAft>
              <a:buSzPts val="1900"/>
              <a:buFont typeface="Montserrat"/>
              <a:buNone/>
              <a:defRPr sz="1900">
                <a:latin typeface="Montserrat"/>
                <a:ea typeface="Montserrat"/>
                <a:cs typeface="Montserrat"/>
                <a:sym typeface="Montserrat"/>
              </a:defRPr>
            </a:lvl2pPr>
            <a:lvl3pPr lvl="2" algn="l">
              <a:lnSpc>
                <a:spcPct val="100000"/>
              </a:lnSpc>
              <a:spcBef>
                <a:spcPts val="0"/>
              </a:spcBef>
              <a:spcAft>
                <a:spcPts val="0"/>
              </a:spcAft>
              <a:buSzPts val="1900"/>
              <a:buFont typeface="Montserrat"/>
              <a:buNone/>
              <a:defRPr sz="1900">
                <a:latin typeface="Montserrat"/>
                <a:ea typeface="Montserrat"/>
                <a:cs typeface="Montserrat"/>
                <a:sym typeface="Montserrat"/>
              </a:defRPr>
            </a:lvl3pPr>
            <a:lvl4pPr lvl="3" algn="l">
              <a:lnSpc>
                <a:spcPct val="100000"/>
              </a:lnSpc>
              <a:spcBef>
                <a:spcPts val="0"/>
              </a:spcBef>
              <a:spcAft>
                <a:spcPts val="0"/>
              </a:spcAft>
              <a:buSzPts val="1900"/>
              <a:buFont typeface="Montserrat"/>
              <a:buNone/>
              <a:defRPr sz="1900">
                <a:latin typeface="Montserrat"/>
                <a:ea typeface="Montserrat"/>
                <a:cs typeface="Montserrat"/>
                <a:sym typeface="Montserrat"/>
              </a:defRPr>
            </a:lvl4pPr>
            <a:lvl5pPr lvl="4" algn="l">
              <a:lnSpc>
                <a:spcPct val="100000"/>
              </a:lnSpc>
              <a:spcBef>
                <a:spcPts val="0"/>
              </a:spcBef>
              <a:spcAft>
                <a:spcPts val="0"/>
              </a:spcAft>
              <a:buSzPts val="1900"/>
              <a:buFont typeface="Montserrat"/>
              <a:buNone/>
              <a:defRPr sz="1900">
                <a:latin typeface="Montserrat"/>
                <a:ea typeface="Montserrat"/>
                <a:cs typeface="Montserrat"/>
                <a:sym typeface="Montserrat"/>
              </a:defRPr>
            </a:lvl5pPr>
            <a:lvl6pPr lvl="5" algn="l">
              <a:lnSpc>
                <a:spcPct val="100000"/>
              </a:lnSpc>
              <a:spcBef>
                <a:spcPts val="0"/>
              </a:spcBef>
              <a:spcAft>
                <a:spcPts val="0"/>
              </a:spcAft>
              <a:buSzPts val="1900"/>
              <a:buFont typeface="Montserrat"/>
              <a:buNone/>
              <a:defRPr sz="1900">
                <a:latin typeface="Montserrat"/>
                <a:ea typeface="Montserrat"/>
                <a:cs typeface="Montserrat"/>
                <a:sym typeface="Montserrat"/>
              </a:defRPr>
            </a:lvl6pPr>
            <a:lvl7pPr lvl="6" algn="l">
              <a:lnSpc>
                <a:spcPct val="100000"/>
              </a:lnSpc>
              <a:spcBef>
                <a:spcPts val="0"/>
              </a:spcBef>
              <a:spcAft>
                <a:spcPts val="0"/>
              </a:spcAft>
              <a:buSzPts val="1900"/>
              <a:buFont typeface="Montserrat"/>
              <a:buNone/>
              <a:defRPr sz="1900">
                <a:latin typeface="Montserrat"/>
                <a:ea typeface="Montserrat"/>
                <a:cs typeface="Montserrat"/>
                <a:sym typeface="Montserrat"/>
              </a:defRPr>
            </a:lvl7pPr>
            <a:lvl8pPr lvl="7" algn="l">
              <a:lnSpc>
                <a:spcPct val="100000"/>
              </a:lnSpc>
              <a:spcBef>
                <a:spcPts val="0"/>
              </a:spcBef>
              <a:spcAft>
                <a:spcPts val="0"/>
              </a:spcAft>
              <a:buSzPts val="1900"/>
              <a:buFont typeface="Montserrat"/>
              <a:buNone/>
              <a:defRPr sz="1900">
                <a:latin typeface="Montserrat"/>
                <a:ea typeface="Montserrat"/>
                <a:cs typeface="Montserrat"/>
                <a:sym typeface="Montserrat"/>
              </a:defRPr>
            </a:lvl8pPr>
            <a:lvl9pPr lvl="8" algn="l">
              <a:lnSpc>
                <a:spcPct val="100000"/>
              </a:lnSpc>
              <a:spcBef>
                <a:spcPts val="0"/>
              </a:spcBef>
              <a:spcAft>
                <a:spcPts val="0"/>
              </a:spcAft>
              <a:buSzPts val="1900"/>
              <a:buFont typeface="Montserrat"/>
              <a:buNone/>
              <a:defRPr sz="1900">
                <a:latin typeface="Montserrat"/>
                <a:ea typeface="Montserrat"/>
                <a:cs typeface="Montserrat"/>
                <a:sym typeface="Montserrat"/>
              </a:defRPr>
            </a:lvl9pPr>
          </a:lstStyle>
          <a:p/>
        </p:txBody>
      </p:sp>
      <p:sp>
        <p:nvSpPr>
          <p:cNvPr id="55" name="Google Shape;55;p25"/>
          <p:cNvSpPr txBox="1"/>
          <p:nvPr>
            <p:ph idx="12" type="sldNum"/>
          </p:nvPr>
        </p:nvSpPr>
        <p:spPr>
          <a:xfrm>
            <a:off x="8129016" y="4767263"/>
            <a:ext cx="386400" cy="273900"/>
          </a:xfrm>
          <a:prstGeom prst="rect">
            <a:avLst/>
          </a:prstGeom>
          <a:noFill/>
          <a:ln>
            <a:noFill/>
          </a:ln>
        </p:spPr>
        <p:txBody>
          <a:bodyPr anchorCtr="0" anchor="ctr" bIns="34275" lIns="68575" spcFirstLastPara="1" rIns="68575" wrap="square" tIns="34275">
            <a:noAutofit/>
          </a:bodyPr>
          <a:lstStyle>
            <a:lvl1pPr indent="0" lvl="0"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1pPr>
            <a:lvl2pPr indent="0" lvl="1"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2pPr>
            <a:lvl3pPr indent="0" lvl="2"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3pPr>
            <a:lvl4pPr indent="0" lvl="3"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4pPr>
            <a:lvl5pPr indent="0" lvl="4"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5pPr>
            <a:lvl6pPr indent="0" lvl="5"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6pPr>
            <a:lvl7pPr indent="0" lvl="6"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7pPr>
            <a:lvl8pPr indent="0" lvl="7"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8pPr>
            <a:lvl9pPr indent="0" lvl="8"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9pPr>
          </a:lstStyle>
          <a:p>
            <a:pPr indent="0" lvl="0" marL="0" rtl="0" algn="ctr">
              <a:spcBef>
                <a:spcPts val="0"/>
              </a:spcBef>
              <a:spcAft>
                <a:spcPts val="0"/>
              </a:spcAft>
              <a:buNone/>
            </a:pPr>
            <a:fld id="{00000000-1234-1234-1234-123412341234}" type="slidenum">
              <a:rPr lang="fr"/>
              <a:t>‹#›</a:t>
            </a:fld>
            <a:endParaRPr/>
          </a:p>
        </p:txBody>
      </p:sp>
      <p:sp>
        <p:nvSpPr>
          <p:cNvPr id="56" name="Google Shape;56;p25"/>
          <p:cNvSpPr/>
          <p:nvPr/>
        </p:nvSpPr>
        <p:spPr>
          <a:xfrm rot="2700000">
            <a:off x="-812191" y="3184140"/>
            <a:ext cx="1623154" cy="1623154"/>
          </a:xfrm>
          <a:custGeom>
            <a:rect b="b" l="l" r="r" t="t"/>
            <a:pathLst>
              <a:path extrusionOk="0" h="1412607" w="1412607">
                <a:moveTo>
                  <a:pt x="0" y="0"/>
                </a:moveTo>
                <a:lnTo>
                  <a:pt x="1412607" y="0"/>
                </a:lnTo>
                <a:lnTo>
                  <a:pt x="1412607" y="1412607"/>
                </a:lnTo>
                <a:lnTo>
                  <a:pt x="0" y="0"/>
                </a:lnTo>
                <a:close/>
              </a:path>
            </a:pathLst>
          </a:custGeom>
          <a:gradFill>
            <a:gsLst>
              <a:gs pos="0">
                <a:srgbClr val="E9E6F0"/>
              </a:gs>
              <a:gs pos="99000">
                <a:srgbClr val="FFFFFF">
                  <a:alpha val="0"/>
                </a:srgbClr>
              </a:gs>
              <a:gs pos="100000">
                <a:srgbClr val="FFFFFF">
                  <a:alpha val="0"/>
                </a:srgbClr>
              </a:gs>
            </a:gsLst>
            <a:lin ang="8100019"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dre du jour">
  <p:cSld name="Contenu 2 1_1">
    <p:spTree>
      <p:nvGrpSpPr>
        <p:cNvPr id="57" name="Shape 57"/>
        <p:cNvGrpSpPr/>
        <p:nvPr/>
      </p:nvGrpSpPr>
      <p:grpSpPr>
        <a:xfrm>
          <a:off x="0" y="0"/>
          <a:ext cx="0" cy="0"/>
          <a:chOff x="0" y="0"/>
          <a:chExt cx="0" cy="0"/>
        </a:xfrm>
      </p:grpSpPr>
      <p:pic>
        <p:nvPicPr>
          <p:cNvPr id="58" name="Google Shape;58;p26"/>
          <p:cNvPicPr preferRelativeResize="0"/>
          <p:nvPr/>
        </p:nvPicPr>
        <p:blipFill rotWithShape="1">
          <a:blip r:embed="rId2">
            <a:alphaModFix/>
          </a:blip>
          <a:srcRect b="0" l="0" r="0" t="0"/>
          <a:stretch/>
        </p:blipFill>
        <p:spPr>
          <a:xfrm>
            <a:off x="-1009224" y="-567697"/>
            <a:ext cx="10153224" cy="5711197"/>
          </a:xfrm>
          <a:prstGeom prst="rect">
            <a:avLst/>
          </a:prstGeom>
          <a:noFill/>
          <a:ln>
            <a:noFill/>
          </a:ln>
        </p:spPr>
      </p:pic>
      <p:pic>
        <p:nvPicPr>
          <p:cNvPr id="59" name="Google Shape;59;p26"/>
          <p:cNvPicPr preferRelativeResize="0"/>
          <p:nvPr/>
        </p:nvPicPr>
        <p:blipFill rotWithShape="1">
          <a:blip r:embed="rId3">
            <a:alphaModFix/>
          </a:blip>
          <a:srcRect b="0" l="0" r="0" t="0"/>
          <a:stretch/>
        </p:blipFill>
        <p:spPr>
          <a:xfrm>
            <a:off x="0" y="0"/>
            <a:ext cx="9247238" cy="5201577"/>
          </a:xfrm>
          <a:prstGeom prst="rect">
            <a:avLst/>
          </a:prstGeom>
          <a:noFill/>
          <a:ln>
            <a:noFill/>
          </a:ln>
        </p:spPr>
      </p:pic>
      <p:sp>
        <p:nvSpPr>
          <p:cNvPr id="60" name="Google Shape;60;p26"/>
          <p:cNvSpPr txBox="1"/>
          <p:nvPr/>
        </p:nvSpPr>
        <p:spPr>
          <a:xfrm>
            <a:off x="2532400" y="893225"/>
            <a:ext cx="6066600" cy="3104100"/>
          </a:xfrm>
          <a:prstGeom prst="rect">
            <a:avLst/>
          </a:prstGeom>
          <a:noFill/>
          <a:ln>
            <a:noFill/>
          </a:ln>
        </p:spPr>
        <p:txBody>
          <a:bodyPr anchorCtr="0" anchor="ctr" bIns="34275" lIns="68575" spcFirstLastPara="1" rIns="68575" wrap="square" tIns="34275">
            <a:normAutofit/>
          </a:bodyPr>
          <a:lstStyle/>
          <a:p>
            <a:pPr indent="0" lvl="0" marL="0" marR="0" rtl="0" algn="l">
              <a:lnSpc>
                <a:spcPct val="100000"/>
              </a:lnSpc>
              <a:spcBef>
                <a:spcPts val="1600"/>
              </a:spcBef>
              <a:spcAft>
                <a:spcPts val="0"/>
              </a:spcAft>
              <a:buClr>
                <a:srgbClr val="000000"/>
              </a:buClr>
              <a:buSzPts val="2000"/>
              <a:buFont typeface="Arial"/>
              <a:buNone/>
            </a:pPr>
            <a:r>
              <a:t/>
            </a:r>
            <a:endParaRPr b="0" i="0" sz="2000" u="none" cap="none" strike="noStrike">
              <a:solidFill>
                <a:srgbClr val="036287"/>
              </a:solidFill>
              <a:latin typeface="Arial"/>
              <a:ea typeface="Arial"/>
              <a:cs typeface="Arial"/>
              <a:sym typeface="Arial"/>
            </a:endParaRPr>
          </a:p>
        </p:txBody>
      </p:sp>
      <p:sp>
        <p:nvSpPr>
          <p:cNvPr id="61" name="Google Shape;61;p26"/>
          <p:cNvSpPr txBox="1"/>
          <p:nvPr/>
        </p:nvSpPr>
        <p:spPr>
          <a:xfrm>
            <a:off x="647200" y="3468975"/>
            <a:ext cx="1645800" cy="6312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2900"/>
              <a:buFont typeface="Arial"/>
              <a:buNone/>
            </a:pPr>
            <a:r>
              <a:t/>
            </a:r>
            <a:endParaRPr b="1" i="0" sz="2900" u="none" cap="none" strike="noStrike">
              <a:solidFill>
                <a:srgbClr val="036287"/>
              </a:solidFill>
              <a:latin typeface="Montserrat"/>
              <a:ea typeface="Montserrat"/>
              <a:cs typeface="Montserrat"/>
              <a:sym typeface="Montserrat"/>
            </a:endParaRPr>
          </a:p>
        </p:txBody>
      </p:sp>
      <p:sp>
        <p:nvSpPr>
          <p:cNvPr id="62" name="Google Shape;62;p26"/>
          <p:cNvSpPr txBox="1"/>
          <p:nvPr>
            <p:ph type="title"/>
          </p:nvPr>
        </p:nvSpPr>
        <p:spPr>
          <a:xfrm>
            <a:off x="790900" y="2246981"/>
            <a:ext cx="1502100" cy="1567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Clr>
                <a:schemeClr val="dk1"/>
              </a:buClr>
              <a:buSzPts val="2400"/>
              <a:buFont typeface="Montserrat"/>
              <a:buNone/>
              <a:defRPr>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3" name="Google Shape;63;p26"/>
          <p:cNvSpPr txBox="1"/>
          <p:nvPr>
            <p:ph idx="2" type="title"/>
          </p:nvPr>
        </p:nvSpPr>
        <p:spPr>
          <a:xfrm>
            <a:off x="2611750" y="830200"/>
            <a:ext cx="5499600" cy="3258900"/>
          </a:xfrm>
          <a:prstGeom prst="rect">
            <a:avLst/>
          </a:prstGeom>
          <a:noFill/>
          <a:ln>
            <a:noFill/>
          </a:ln>
        </p:spPr>
        <p:txBody>
          <a:bodyPr anchorCtr="0" anchor="t" bIns="0" lIns="0" spcFirstLastPara="1" rIns="0" wrap="square" tIns="0">
            <a:noAutofit/>
          </a:bodyPr>
          <a:lstStyle>
            <a:lvl1pPr lvl="0" algn="just">
              <a:lnSpc>
                <a:spcPct val="90000"/>
              </a:lnSpc>
              <a:spcBef>
                <a:spcPts val="0"/>
              </a:spcBef>
              <a:spcAft>
                <a:spcPts val="0"/>
              </a:spcAft>
              <a:buClr>
                <a:schemeClr val="dk1"/>
              </a:buClr>
              <a:buSzPts val="1700"/>
              <a:buNone/>
              <a:defRPr b="0" sz="1700">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4" name="Google Shape;64;p26"/>
          <p:cNvSpPr txBox="1"/>
          <p:nvPr>
            <p:ph idx="12" type="sldNum"/>
          </p:nvPr>
        </p:nvSpPr>
        <p:spPr>
          <a:xfrm>
            <a:off x="8129016" y="4767263"/>
            <a:ext cx="386400" cy="273900"/>
          </a:xfrm>
          <a:prstGeom prst="rect">
            <a:avLst/>
          </a:prstGeom>
          <a:noFill/>
          <a:ln>
            <a:noFill/>
          </a:ln>
        </p:spPr>
        <p:txBody>
          <a:bodyPr anchorCtr="0" anchor="ctr" bIns="34275" lIns="68575" spcFirstLastPara="1" rIns="68575" wrap="square" tIns="34275">
            <a:noAutofit/>
          </a:bodyPr>
          <a:lstStyle>
            <a:lvl1pPr indent="0" lvl="0"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1pPr>
            <a:lvl2pPr indent="0" lvl="1"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2pPr>
            <a:lvl3pPr indent="0" lvl="2"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3pPr>
            <a:lvl4pPr indent="0" lvl="3"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4pPr>
            <a:lvl5pPr indent="0" lvl="4"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5pPr>
            <a:lvl6pPr indent="0" lvl="5"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6pPr>
            <a:lvl7pPr indent="0" lvl="6"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7pPr>
            <a:lvl8pPr indent="0" lvl="7"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8pPr>
            <a:lvl9pPr indent="0" lvl="8"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9pPr>
          </a:lstStyle>
          <a:p>
            <a:pPr indent="0" lvl="0" marL="0" rtl="0" algn="ctr">
              <a:spcBef>
                <a:spcPts val="0"/>
              </a:spcBef>
              <a:spcAft>
                <a:spcPts val="0"/>
              </a:spcAft>
              <a:buNone/>
            </a:pPr>
            <a:r>
              <a:rPr lang="fr"/>
              <a:t>#</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fficiel_Titre et contenu 15">
  <p:cSld name="Titre et contenu_17">
    <p:spTree>
      <p:nvGrpSpPr>
        <p:cNvPr id="65" name="Shape 65"/>
        <p:cNvGrpSpPr/>
        <p:nvPr/>
      </p:nvGrpSpPr>
      <p:grpSpPr>
        <a:xfrm>
          <a:off x="0" y="0"/>
          <a:ext cx="0" cy="0"/>
          <a:chOff x="0" y="0"/>
          <a:chExt cx="0" cy="0"/>
        </a:xfrm>
      </p:grpSpPr>
      <p:sp>
        <p:nvSpPr>
          <p:cNvPr id="66" name="Google Shape;66;p27"/>
          <p:cNvSpPr/>
          <p:nvPr/>
        </p:nvSpPr>
        <p:spPr>
          <a:xfrm rot="2700000">
            <a:off x="-275604" y="-74429"/>
            <a:ext cx="983374" cy="1105039"/>
          </a:xfrm>
          <a:custGeom>
            <a:rect b="b" l="l" r="r" t="t"/>
            <a:pathLst>
              <a:path extrusionOk="0" h="1474303" w="1311982">
                <a:moveTo>
                  <a:pt x="0" y="489668"/>
                </a:moveTo>
                <a:lnTo>
                  <a:pt x="485368" y="5413"/>
                </a:lnTo>
                <a:lnTo>
                  <a:pt x="1311982" y="0"/>
                </a:lnTo>
                <a:lnTo>
                  <a:pt x="1311982" y="1460776"/>
                </a:lnTo>
                <a:lnTo>
                  <a:pt x="979337" y="1474303"/>
                </a:lnTo>
                <a:lnTo>
                  <a:pt x="0" y="489668"/>
                </a:lnTo>
                <a:close/>
              </a:path>
            </a:pathLst>
          </a:custGeom>
          <a:gradFill>
            <a:gsLst>
              <a:gs pos="0">
                <a:srgbClr val="F7F4F9"/>
              </a:gs>
              <a:gs pos="100000">
                <a:srgbClr val="612491">
                  <a:alpha val="14509"/>
                </a:srgbClr>
              </a:gs>
            </a:gsLst>
            <a:lin ang="16200038"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7" name="Google Shape;67;p27"/>
          <p:cNvSpPr/>
          <p:nvPr/>
        </p:nvSpPr>
        <p:spPr>
          <a:xfrm>
            <a:off x="7569693" y="3487046"/>
            <a:ext cx="1574921" cy="1656454"/>
          </a:xfrm>
          <a:custGeom>
            <a:rect b="b" l="l" r="r" t="t"/>
            <a:pathLst>
              <a:path extrusionOk="0" h="2208605" w="2099895">
                <a:moveTo>
                  <a:pt x="155575" y="2208605"/>
                </a:moveTo>
                <a:lnTo>
                  <a:pt x="2098675" y="2208605"/>
                </a:lnTo>
                <a:cubicBezTo>
                  <a:pt x="2102908" y="1551380"/>
                  <a:pt x="2094429" y="657225"/>
                  <a:pt x="2098662" y="0"/>
                </a:cubicBezTo>
                <a:lnTo>
                  <a:pt x="0" y="2046680"/>
                </a:lnTo>
                <a:lnTo>
                  <a:pt x="155575" y="2208605"/>
                </a:lnTo>
                <a:close/>
              </a:path>
            </a:pathLst>
          </a:custGeom>
          <a:gradFill>
            <a:gsLst>
              <a:gs pos="0">
                <a:srgbClr val="F5F7FC">
                  <a:alpha val="0"/>
                </a:srgbClr>
              </a:gs>
              <a:gs pos="99000">
                <a:srgbClr val="5DEEE3">
                  <a:alpha val="31372"/>
                </a:srgbClr>
              </a:gs>
              <a:gs pos="100000">
                <a:srgbClr val="5DEEE3">
                  <a:alpha val="31372"/>
                </a:srgbClr>
              </a:gs>
            </a:gsLst>
            <a:lin ang="5400012"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8" name="Google Shape;68;p27"/>
          <p:cNvSpPr/>
          <p:nvPr/>
        </p:nvSpPr>
        <p:spPr>
          <a:xfrm>
            <a:off x="7878080" y="4641056"/>
            <a:ext cx="888206" cy="502444"/>
          </a:xfrm>
          <a:custGeom>
            <a:rect b="b" l="l" r="r" t="t"/>
            <a:pathLst>
              <a:path extrusionOk="0" h="669925" w="1184275">
                <a:moveTo>
                  <a:pt x="69850" y="669925"/>
                </a:moveTo>
                <a:lnTo>
                  <a:pt x="1111250" y="669925"/>
                </a:lnTo>
                <a:lnTo>
                  <a:pt x="1184275" y="593725"/>
                </a:lnTo>
                <a:lnTo>
                  <a:pt x="584200" y="0"/>
                </a:lnTo>
                <a:lnTo>
                  <a:pt x="0" y="596900"/>
                </a:lnTo>
                <a:lnTo>
                  <a:pt x="69850" y="669925"/>
                </a:lnTo>
                <a:close/>
              </a:path>
            </a:pathLst>
          </a:custGeom>
          <a:solidFill>
            <a:schemeClr val="dk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9" name="Google Shape;69;p27"/>
          <p:cNvSpPr/>
          <p:nvPr/>
        </p:nvSpPr>
        <p:spPr>
          <a:xfrm rot="2700000">
            <a:off x="8477677" y="3272206"/>
            <a:ext cx="1332648" cy="1332648"/>
          </a:xfrm>
          <a:custGeom>
            <a:rect b="b" l="l" r="r" t="t"/>
            <a:pathLst>
              <a:path extrusionOk="0" h="1777970" w="1777970">
                <a:moveTo>
                  <a:pt x="0" y="0"/>
                </a:moveTo>
                <a:lnTo>
                  <a:pt x="887943" y="890027"/>
                </a:lnTo>
                <a:lnTo>
                  <a:pt x="1777970" y="1777970"/>
                </a:lnTo>
                <a:lnTo>
                  <a:pt x="0" y="1777970"/>
                </a:lnTo>
                <a:lnTo>
                  <a:pt x="0" y="0"/>
                </a:lnTo>
                <a:close/>
              </a:path>
            </a:pathLst>
          </a:custGeom>
          <a:gradFill>
            <a:gsLst>
              <a:gs pos="0">
                <a:srgbClr val="612491">
                  <a:alpha val="11372"/>
                </a:srgbClr>
              </a:gs>
              <a:gs pos="100000">
                <a:srgbClr val="F7F4F9">
                  <a:alpha val="31372"/>
                </a:srgbClr>
              </a:gs>
            </a:gsLst>
            <a:lin ang="2700006"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0" name="Google Shape;70;p27"/>
          <p:cNvSpPr/>
          <p:nvPr/>
        </p:nvSpPr>
        <p:spPr>
          <a:xfrm rot="2700000">
            <a:off x="-524104" y="2305258"/>
            <a:ext cx="1058796" cy="1058796"/>
          </a:xfrm>
          <a:custGeom>
            <a:rect b="b" l="l" r="r" t="t"/>
            <a:pathLst>
              <a:path extrusionOk="0" h="1412607" w="1412607">
                <a:moveTo>
                  <a:pt x="0" y="0"/>
                </a:moveTo>
                <a:lnTo>
                  <a:pt x="1412607" y="0"/>
                </a:lnTo>
                <a:lnTo>
                  <a:pt x="1412607" y="1412607"/>
                </a:lnTo>
                <a:lnTo>
                  <a:pt x="0" y="0"/>
                </a:lnTo>
                <a:close/>
              </a:path>
            </a:pathLst>
          </a:custGeom>
          <a:gradFill>
            <a:gsLst>
              <a:gs pos="0">
                <a:srgbClr val="E7F6F9"/>
              </a:gs>
              <a:gs pos="69000">
                <a:srgbClr val="E7F6F9">
                  <a:alpha val="0"/>
                </a:srgbClr>
              </a:gs>
              <a:gs pos="100000">
                <a:srgbClr val="E7F6F9">
                  <a:alpha val="0"/>
                </a:srgbClr>
              </a:gs>
            </a:gsLst>
            <a:lin ang="8100019"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1" name="Google Shape;71;p27"/>
          <p:cNvSpPr txBox="1"/>
          <p:nvPr>
            <p:ph type="title"/>
          </p:nvPr>
        </p:nvSpPr>
        <p:spPr>
          <a:xfrm>
            <a:off x="628650" y="273844"/>
            <a:ext cx="8216700" cy="3297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900"/>
              <a:buNone/>
              <a:defRPr sz="1900"/>
            </a:lvl1pPr>
            <a:lvl2pPr lvl="1" algn="l">
              <a:lnSpc>
                <a:spcPct val="100000"/>
              </a:lnSpc>
              <a:spcBef>
                <a:spcPts val="0"/>
              </a:spcBef>
              <a:spcAft>
                <a:spcPts val="0"/>
              </a:spcAft>
              <a:buSzPts val="1900"/>
              <a:buFont typeface="Montserrat"/>
              <a:buNone/>
              <a:defRPr sz="1900">
                <a:latin typeface="Montserrat"/>
                <a:ea typeface="Montserrat"/>
                <a:cs typeface="Montserrat"/>
                <a:sym typeface="Montserrat"/>
              </a:defRPr>
            </a:lvl2pPr>
            <a:lvl3pPr lvl="2" algn="l">
              <a:lnSpc>
                <a:spcPct val="100000"/>
              </a:lnSpc>
              <a:spcBef>
                <a:spcPts val="0"/>
              </a:spcBef>
              <a:spcAft>
                <a:spcPts val="0"/>
              </a:spcAft>
              <a:buSzPts val="1900"/>
              <a:buFont typeface="Montserrat"/>
              <a:buNone/>
              <a:defRPr sz="1900">
                <a:latin typeface="Montserrat"/>
                <a:ea typeface="Montserrat"/>
                <a:cs typeface="Montserrat"/>
                <a:sym typeface="Montserrat"/>
              </a:defRPr>
            </a:lvl3pPr>
            <a:lvl4pPr lvl="3" algn="l">
              <a:lnSpc>
                <a:spcPct val="100000"/>
              </a:lnSpc>
              <a:spcBef>
                <a:spcPts val="0"/>
              </a:spcBef>
              <a:spcAft>
                <a:spcPts val="0"/>
              </a:spcAft>
              <a:buSzPts val="1900"/>
              <a:buFont typeface="Montserrat"/>
              <a:buNone/>
              <a:defRPr sz="1900">
                <a:latin typeface="Montserrat"/>
                <a:ea typeface="Montserrat"/>
                <a:cs typeface="Montserrat"/>
                <a:sym typeface="Montserrat"/>
              </a:defRPr>
            </a:lvl4pPr>
            <a:lvl5pPr lvl="4" algn="l">
              <a:lnSpc>
                <a:spcPct val="100000"/>
              </a:lnSpc>
              <a:spcBef>
                <a:spcPts val="0"/>
              </a:spcBef>
              <a:spcAft>
                <a:spcPts val="0"/>
              </a:spcAft>
              <a:buSzPts val="1900"/>
              <a:buFont typeface="Montserrat"/>
              <a:buNone/>
              <a:defRPr sz="1900">
                <a:latin typeface="Montserrat"/>
                <a:ea typeface="Montserrat"/>
                <a:cs typeface="Montserrat"/>
                <a:sym typeface="Montserrat"/>
              </a:defRPr>
            </a:lvl5pPr>
            <a:lvl6pPr lvl="5" algn="l">
              <a:lnSpc>
                <a:spcPct val="100000"/>
              </a:lnSpc>
              <a:spcBef>
                <a:spcPts val="0"/>
              </a:spcBef>
              <a:spcAft>
                <a:spcPts val="0"/>
              </a:spcAft>
              <a:buSzPts val="1900"/>
              <a:buFont typeface="Montserrat"/>
              <a:buNone/>
              <a:defRPr sz="1900">
                <a:latin typeface="Montserrat"/>
                <a:ea typeface="Montserrat"/>
                <a:cs typeface="Montserrat"/>
                <a:sym typeface="Montserrat"/>
              </a:defRPr>
            </a:lvl6pPr>
            <a:lvl7pPr lvl="6" algn="l">
              <a:lnSpc>
                <a:spcPct val="100000"/>
              </a:lnSpc>
              <a:spcBef>
                <a:spcPts val="0"/>
              </a:spcBef>
              <a:spcAft>
                <a:spcPts val="0"/>
              </a:spcAft>
              <a:buSzPts val="1900"/>
              <a:buFont typeface="Montserrat"/>
              <a:buNone/>
              <a:defRPr sz="1900">
                <a:latin typeface="Montserrat"/>
                <a:ea typeface="Montserrat"/>
                <a:cs typeface="Montserrat"/>
                <a:sym typeface="Montserrat"/>
              </a:defRPr>
            </a:lvl7pPr>
            <a:lvl8pPr lvl="7" algn="l">
              <a:lnSpc>
                <a:spcPct val="100000"/>
              </a:lnSpc>
              <a:spcBef>
                <a:spcPts val="0"/>
              </a:spcBef>
              <a:spcAft>
                <a:spcPts val="0"/>
              </a:spcAft>
              <a:buSzPts val="1900"/>
              <a:buFont typeface="Montserrat"/>
              <a:buNone/>
              <a:defRPr sz="1900">
                <a:latin typeface="Montserrat"/>
                <a:ea typeface="Montserrat"/>
                <a:cs typeface="Montserrat"/>
                <a:sym typeface="Montserrat"/>
              </a:defRPr>
            </a:lvl8pPr>
            <a:lvl9pPr lvl="8" algn="l">
              <a:lnSpc>
                <a:spcPct val="100000"/>
              </a:lnSpc>
              <a:spcBef>
                <a:spcPts val="0"/>
              </a:spcBef>
              <a:spcAft>
                <a:spcPts val="0"/>
              </a:spcAft>
              <a:buSzPts val="1900"/>
              <a:buFont typeface="Montserrat"/>
              <a:buNone/>
              <a:defRPr sz="1900">
                <a:latin typeface="Montserrat"/>
                <a:ea typeface="Montserrat"/>
                <a:cs typeface="Montserrat"/>
                <a:sym typeface="Montserrat"/>
              </a:defRPr>
            </a:lvl9pPr>
          </a:lstStyle>
          <a:p/>
        </p:txBody>
      </p:sp>
      <p:sp>
        <p:nvSpPr>
          <p:cNvPr id="72" name="Google Shape;72;p27"/>
          <p:cNvSpPr txBox="1"/>
          <p:nvPr>
            <p:ph idx="12" type="sldNum"/>
          </p:nvPr>
        </p:nvSpPr>
        <p:spPr>
          <a:xfrm>
            <a:off x="8129016" y="4767263"/>
            <a:ext cx="386400" cy="273900"/>
          </a:xfrm>
          <a:prstGeom prst="rect">
            <a:avLst/>
          </a:prstGeom>
          <a:noFill/>
          <a:ln>
            <a:noFill/>
          </a:ln>
        </p:spPr>
        <p:txBody>
          <a:bodyPr anchorCtr="0" anchor="ctr" bIns="34275" lIns="68575" spcFirstLastPara="1" rIns="68575" wrap="square" tIns="34275">
            <a:noAutofit/>
          </a:bodyPr>
          <a:lstStyle>
            <a:lvl1pPr indent="0" lvl="0"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1pPr>
            <a:lvl2pPr indent="0" lvl="1"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2pPr>
            <a:lvl3pPr indent="0" lvl="2"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3pPr>
            <a:lvl4pPr indent="0" lvl="3"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4pPr>
            <a:lvl5pPr indent="0" lvl="4"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5pPr>
            <a:lvl6pPr indent="0" lvl="5"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6pPr>
            <a:lvl7pPr indent="0" lvl="6"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7pPr>
            <a:lvl8pPr indent="0" lvl="7"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8pPr>
            <a:lvl9pPr indent="0" lvl="8"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9pPr>
          </a:lstStyle>
          <a:p>
            <a:pPr indent="0" lvl="0" marL="0" rtl="0" algn="ctr">
              <a:spcBef>
                <a:spcPts val="0"/>
              </a:spcBef>
              <a:spcAft>
                <a:spcPts val="0"/>
              </a:spcAft>
              <a:buNone/>
            </a:pPr>
            <a:fld id="{00000000-1234-1234-1234-123412341234}" type="slidenum">
              <a:rPr lang="fr"/>
              <a:t>‹#›</a:t>
            </a:fld>
            <a:endParaRPr/>
          </a:p>
        </p:txBody>
      </p:sp>
      <p:sp>
        <p:nvSpPr>
          <p:cNvPr id="73" name="Google Shape;73;p27"/>
          <p:cNvSpPr/>
          <p:nvPr/>
        </p:nvSpPr>
        <p:spPr>
          <a:xfrm rot="2700000">
            <a:off x="-812191" y="3184140"/>
            <a:ext cx="1623154" cy="1623154"/>
          </a:xfrm>
          <a:custGeom>
            <a:rect b="b" l="l" r="r" t="t"/>
            <a:pathLst>
              <a:path extrusionOk="0" h="1412607" w="1412607">
                <a:moveTo>
                  <a:pt x="0" y="0"/>
                </a:moveTo>
                <a:lnTo>
                  <a:pt x="1412607" y="0"/>
                </a:lnTo>
                <a:lnTo>
                  <a:pt x="1412607" y="1412607"/>
                </a:lnTo>
                <a:lnTo>
                  <a:pt x="0" y="0"/>
                </a:lnTo>
                <a:close/>
              </a:path>
            </a:pathLst>
          </a:custGeom>
          <a:gradFill>
            <a:gsLst>
              <a:gs pos="0">
                <a:srgbClr val="E9E6F0"/>
              </a:gs>
              <a:gs pos="99000">
                <a:srgbClr val="FFFFFF">
                  <a:alpha val="0"/>
                </a:srgbClr>
              </a:gs>
              <a:gs pos="100000">
                <a:srgbClr val="FFFFFF">
                  <a:alpha val="0"/>
                </a:srgbClr>
              </a:gs>
            </a:gsLst>
            <a:lin ang="8100019"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fficiel_Titre et contenu 7">
  <p:cSld name="Titre et contenu_9">
    <p:spTree>
      <p:nvGrpSpPr>
        <p:cNvPr id="74" name="Shape 74"/>
        <p:cNvGrpSpPr/>
        <p:nvPr/>
      </p:nvGrpSpPr>
      <p:grpSpPr>
        <a:xfrm>
          <a:off x="0" y="0"/>
          <a:ext cx="0" cy="0"/>
          <a:chOff x="0" y="0"/>
          <a:chExt cx="0" cy="0"/>
        </a:xfrm>
      </p:grpSpPr>
      <p:sp>
        <p:nvSpPr>
          <p:cNvPr id="75" name="Google Shape;75;p28"/>
          <p:cNvSpPr/>
          <p:nvPr/>
        </p:nvSpPr>
        <p:spPr>
          <a:xfrm rot="2700000">
            <a:off x="-275604" y="-74429"/>
            <a:ext cx="983374" cy="1105039"/>
          </a:xfrm>
          <a:custGeom>
            <a:rect b="b" l="l" r="r" t="t"/>
            <a:pathLst>
              <a:path extrusionOk="0" h="1474303" w="1311982">
                <a:moveTo>
                  <a:pt x="0" y="489668"/>
                </a:moveTo>
                <a:lnTo>
                  <a:pt x="485368" y="5413"/>
                </a:lnTo>
                <a:lnTo>
                  <a:pt x="1311982" y="0"/>
                </a:lnTo>
                <a:lnTo>
                  <a:pt x="1311982" y="1460776"/>
                </a:lnTo>
                <a:lnTo>
                  <a:pt x="979337" y="1474303"/>
                </a:lnTo>
                <a:lnTo>
                  <a:pt x="0" y="489668"/>
                </a:lnTo>
                <a:close/>
              </a:path>
            </a:pathLst>
          </a:custGeom>
          <a:gradFill>
            <a:gsLst>
              <a:gs pos="0">
                <a:srgbClr val="F7F4F9"/>
              </a:gs>
              <a:gs pos="100000">
                <a:srgbClr val="612491">
                  <a:alpha val="14509"/>
                </a:srgbClr>
              </a:gs>
            </a:gsLst>
            <a:lin ang="16200038"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6" name="Google Shape;76;p28"/>
          <p:cNvSpPr/>
          <p:nvPr/>
        </p:nvSpPr>
        <p:spPr>
          <a:xfrm>
            <a:off x="7569693" y="3487046"/>
            <a:ext cx="1574921" cy="1656454"/>
          </a:xfrm>
          <a:custGeom>
            <a:rect b="b" l="l" r="r" t="t"/>
            <a:pathLst>
              <a:path extrusionOk="0" h="2208605" w="2099895">
                <a:moveTo>
                  <a:pt x="155575" y="2208605"/>
                </a:moveTo>
                <a:lnTo>
                  <a:pt x="2098675" y="2208605"/>
                </a:lnTo>
                <a:cubicBezTo>
                  <a:pt x="2102908" y="1551380"/>
                  <a:pt x="2094429" y="657225"/>
                  <a:pt x="2098662" y="0"/>
                </a:cubicBezTo>
                <a:lnTo>
                  <a:pt x="0" y="2046680"/>
                </a:lnTo>
                <a:lnTo>
                  <a:pt x="155575" y="2208605"/>
                </a:lnTo>
                <a:close/>
              </a:path>
            </a:pathLst>
          </a:custGeom>
          <a:gradFill>
            <a:gsLst>
              <a:gs pos="0">
                <a:srgbClr val="F5F7FC">
                  <a:alpha val="0"/>
                </a:srgbClr>
              </a:gs>
              <a:gs pos="99000">
                <a:srgbClr val="5DEEE3">
                  <a:alpha val="31372"/>
                </a:srgbClr>
              </a:gs>
              <a:gs pos="100000">
                <a:srgbClr val="5DEEE3">
                  <a:alpha val="31372"/>
                </a:srgbClr>
              </a:gs>
            </a:gsLst>
            <a:lin ang="5400012"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7" name="Google Shape;77;p28"/>
          <p:cNvSpPr/>
          <p:nvPr/>
        </p:nvSpPr>
        <p:spPr>
          <a:xfrm>
            <a:off x="7878080" y="4641056"/>
            <a:ext cx="888206" cy="502444"/>
          </a:xfrm>
          <a:custGeom>
            <a:rect b="b" l="l" r="r" t="t"/>
            <a:pathLst>
              <a:path extrusionOk="0" h="669925" w="1184275">
                <a:moveTo>
                  <a:pt x="69850" y="669925"/>
                </a:moveTo>
                <a:lnTo>
                  <a:pt x="1111250" y="669925"/>
                </a:lnTo>
                <a:lnTo>
                  <a:pt x="1184275" y="593725"/>
                </a:lnTo>
                <a:lnTo>
                  <a:pt x="584200" y="0"/>
                </a:lnTo>
                <a:lnTo>
                  <a:pt x="0" y="596900"/>
                </a:lnTo>
                <a:lnTo>
                  <a:pt x="69850" y="669925"/>
                </a:lnTo>
                <a:close/>
              </a:path>
            </a:pathLst>
          </a:custGeom>
          <a:solidFill>
            <a:schemeClr val="dk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8" name="Google Shape;78;p28"/>
          <p:cNvSpPr/>
          <p:nvPr/>
        </p:nvSpPr>
        <p:spPr>
          <a:xfrm rot="2700000">
            <a:off x="8477677" y="3272206"/>
            <a:ext cx="1332648" cy="1332648"/>
          </a:xfrm>
          <a:custGeom>
            <a:rect b="b" l="l" r="r" t="t"/>
            <a:pathLst>
              <a:path extrusionOk="0" h="1777970" w="1777970">
                <a:moveTo>
                  <a:pt x="0" y="0"/>
                </a:moveTo>
                <a:lnTo>
                  <a:pt x="887943" y="890027"/>
                </a:lnTo>
                <a:lnTo>
                  <a:pt x="1777970" y="1777970"/>
                </a:lnTo>
                <a:lnTo>
                  <a:pt x="0" y="1777970"/>
                </a:lnTo>
                <a:lnTo>
                  <a:pt x="0" y="0"/>
                </a:lnTo>
                <a:close/>
              </a:path>
            </a:pathLst>
          </a:custGeom>
          <a:gradFill>
            <a:gsLst>
              <a:gs pos="0">
                <a:srgbClr val="612491">
                  <a:alpha val="11372"/>
                </a:srgbClr>
              </a:gs>
              <a:gs pos="100000">
                <a:srgbClr val="F7F4F9">
                  <a:alpha val="31372"/>
                </a:srgbClr>
              </a:gs>
            </a:gsLst>
            <a:lin ang="2700006"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9" name="Google Shape;79;p28"/>
          <p:cNvSpPr/>
          <p:nvPr/>
        </p:nvSpPr>
        <p:spPr>
          <a:xfrm rot="2700000">
            <a:off x="-524104" y="2305258"/>
            <a:ext cx="1058796" cy="1058796"/>
          </a:xfrm>
          <a:custGeom>
            <a:rect b="b" l="l" r="r" t="t"/>
            <a:pathLst>
              <a:path extrusionOk="0" h="1412607" w="1412607">
                <a:moveTo>
                  <a:pt x="0" y="0"/>
                </a:moveTo>
                <a:lnTo>
                  <a:pt x="1412607" y="0"/>
                </a:lnTo>
                <a:lnTo>
                  <a:pt x="1412607" y="1412607"/>
                </a:lnTo>
                <a:lnTo>
                  <a:pt x="0" y="0"/>
                </a:lnTo>
                <a:close/>
              </a:path>
            </a:pathLst>
          </a:custGeom>
          <a:gradFill>
            <a:gsLst>
              <a:gs pos="0">
                <a:srgbClr val="E7F6F9"/>
              </a:gs>
              <a:gs pos="69000">
                <a:srgbClr val="E7F6F9">
                  <a:alpha val="0"/>
                </a:srgbClr>
              </a:gs>
              <a:gs pos="100000">
                <a:srgbClr val="E7F6F9">
                  <a:alpha val="0"/>
                </a:srgbClr>
              </a:gs>
            </a:gsLst>
            <a:lin ang="8100019"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80" name="Google Shape;80;p28"/>
          <p:cNvSpPr txBox="1"/>
          <p:nvPr>
            <p:ph type="title"/>
          </p:nvPr>
        </p:nvSpPr>
        <p:spPr>
          <a:xfrm>
            <a:off x="628650" y="273844"/>
            <a:ext cx="8216700" cy="3297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900"/>
              <a:buNone/>
              <a:defRPr sz="1900"/>
            </a:lvl1pPr>
            <a:lvl2pPr lvl="1" algn="l">
              <a:lnSpc>
                <a:spcPct val="100000"/>
              </a:lnSpc>
              <a:spcBef>
                <a:spcPts val="0"/>
              </a:spcBef>
              <a:spcAft>
                <a:spcPts val="0"/>
              </a:spcAft>
              <a:buSzPts val="1900"/>
              <a:buFont typeface="Montserrat"/>
              <a:buNone/>
              <a:defRPr sz="1900">
                <a:latin typeface="Montserrat"/>
                <a:ea typeface="Montserrat"/>
                <a:cs typeface="Montserrat"/>
                <a:sym typeface="Montserrat"/>
              </a:defRPr>
            </a:lvl2pPr>
            <a:lvl3pPr lvl="2" algn="l">
              <a:lnSpc>
                <a:spcPct val="100000"/>
              </a:lnSpc>
              <a:spcBef>
                <a:spcPts val="0"/>
              </a:spcBef>
              <a:spcAft>
                <a:spcPts val="0"/>
              </a:spcAft>
              <a:buSzPts val="1900"/>
              <a:buFont typeface="Montserrat"/>
              <a:buNone/>
              <a:defRPr sz="1900">
                <a:latin typeface="Montserrat"/>
                <a:ea typeface="Montserrat"/>
                <a:cs typeface="Montserrat"/>
                <a:sym typeface="Montserrat"/>
              </a:defRPr>
            </a:lvl3pPr>
            <a:lvl4pPr lvl="3" algn="l">
              <a:lnSpc>
                <a:spcPct val="100000"/>
              </a:lnSpc>
              <a:spcBef>
                <a:spcPts val="0"/>
              </a:spcBef>
              <a:spcAft>
                <a:spcPts val="0"/>
              </a:spcAft>
              <a:buSzPts val="1900"/>
              <a:buFont typeface="Montserrat"/>
              <a:buNone/>
              <a:defRPr sz="1900">
                <a:latin typeface="Montserrat"/>
                <a:ea typeface="Montserrat"/>
                <a:cs typeface="Montserrat"/>
                <a:sym typeface="Montserrat"/>
              </a:defRPr>
            </a:lvl4pPr>
            <a:lvl5pPr lvl="4" algn="l">
              <a:lnSpc>
                <a:spcPct val="100000"/>
              </a:lnSpc>
              <a:spcBef>
                <a:spcPts val="0"/>
              </a:spcBef>
              <a:spcAft>
                <a:spcPts val="0"/>
              </a:spcAft>
              <a:buSzPts val="1900"/>
              <a:buFont typeface="Montserrat"/>
              <a:buNone/>
              <a:defRPr sz="1900">
                <a:latin typeface="Montserrat"/>
                <a:ea typeface="Montserrat"/>
                <a:cs typeface="Montserrat"/>
                <a:sym typeface="Montserrat"/>
              </a:defRPr>
            </a:lvl5pPr>
            <a:lvl6pPr lvl="5" algn="l">
              <a:lnSpc>
                <a:spcPct val="100000"/>
              </a:lnSpc>
              <a:spcBef>
                <a:spcPts val="0"/>
              </a:spcBef>
              <a:spcAft>
                <a:spcPts val="0"/>
              </a:spcAft>
              <a:buSzPts val="1900"/>
              <a:buFont typeface="Montserrat"/>
              <a:buNone/>
              <a:defRPr sz="1900">
                <a:latin typeface="Montserrat"/>
                <a:ea typeface="Montserrat"/>
                <a:cs typeface="Montserrat"/>
                <a:sym typeface="Montserrat"/>
              </a:defRPr>
            </a:lvl6pPr>
            <a:lvl7pPr lvl="6" algn="l">
              <a:lnSpc>
                <a:spcPct val="100000"/>
              </a:lnSpc>
              <a:spcBef>
                <a:spcPts val="0"/>
              </a:spcBef>
              <a:spcAft>
                <a:spcPts val="0"/>
              </a:spcAft>
              <a:buSzPts val="1900"/>
              <a:buFont typeface="Montserrat"/>
              <a:buNone/>
              <a:defRPr sz="1900">
                <a:latin typeface="Montserrat"/>
                <a:ea typeface="Montserrat"/>
                <a:cs typeface="Montserrat"/>
                <a:sym typeface="Montserrat"/>
              </a:defRPr>
            </a:lvl7pPr>
            <a:lvl8pPr lvl="7" algn="l">
              <a:lnSpc>
                <a:spcPct val="100000"/>
              </a:lnSpc>
              <a:spcBef>
                <a:spcPts val="0"/>
              </a:spcBef>
              <a:spcAft>
                <a:spcPts val="0"/>
              </a:spcAft>
              <a:buSzPts val="1900"/>
              <a:buFont typeface="Montserrat"/>
              <a:buNone/>
              <a:defRPr sz="1900">
                <a:latin typeface="Montserrat"/>
                <a:ea typeface="Montserrat"/>
                <a:cs typeface="Montserrat"/>
                <a:sym typeface="Montserrat"/>
              </a:defRPr>
            </a:lvl8pPr>
            <a:lvl9pPr lvl="8" algn="l">
              <a:lnSpc>
                <a:spcPct val="100000"/>
              </a:lnSpc>
              <a:spcBef>
                <a:spcPts val="0"/>
              </a:spcBef>
              <a:spcAft>
                <a:spcPts val="0"/>
              </a:spcAft>
              <a:buSzPts val="1900"/>
              <a:buFont typeface="Montserrat"/>
              <a:buNone/>
              <a:defRPr sz="1900">
                <a:latin typeface="Montserrat"/>
                <a:ea typeface="Montserrat"/>
                <a:cs typeface="Montserrat"/>
                <a:sym typeface="Montserrat"/>
              </a:defRPr>
            </a:lvl9pPr>
          </a:lstStyle>
          <a:p/>
        </p:txBody>
      </p:sp>
      <p:sp>
        <p:nvSpPr>
          <p:cNvPr id="81" name="Google Shape;81;p28"/>
          <p:cNvSpPr txBox="1"/>
          <p:nvPr>
            <p:ph idx="12" type="sldNum"/>
          </p:nvPr>
        </p:nvSpPr>
        <p:spPr>
          <a:xfrm>
            <a:off x="8129016" y="4767263"/>
            <a:ext cx="386400" cy="273900"/>
          </a:xfrm>
          <a:prstGeom prst="rect">
            <a:avLst/>
          </a:prstGeom>
          <a:noFill/>
          <a:ln>
            <a:noFill/>
          </a:ln>
        </p:spPr>
        <p:txBody>
          <a:bodyPr anchorCtr="0" anchor="ctr" bIns="34275" lIns="68575" spcFirstLastPara="1" rIns="68575" wrap="square" tIns="34275">
            <a:noAutofit/>
          </a:bodyPr>
          <a:lstStyle>
            <a:lvl1pPr indent="0" lvl="0"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1pPr>
            <a:lvl2pPr indent="0" lvl="1"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2pPr>
            <a:lvl3pPr indent="0" lvl="2"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3pPr>
            <a:lvl4pPr indent="0" lvl="3"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4pPr>
            <a:lvl5pPr indent="0" lvl="4"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5pPr>
            <a:lvl6pPr indent="0" lvl="5"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6pPr>
            <a:lvl7pPr indent="0" lvl="6"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7pPr>
            <a:lvl8pPr indent="0" lvl="7"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8pPr>
            <a:lvl9pPr indent="0" lvl="8"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9pPr>
          </a:lstStyle>
          <a:p>
            <a:pPr indent="0" lvl="0" marL="0" rtl="0" algn="ctr">
              <a:spcBef>
                <a:spcPts val="0"/>
              </a:spcBef>
              <a:spcAft>
                <a:spcPts val="0"/>
              </a:spcAft>
              <a:buNone/>
            </a:pPr>
            <a:fld id="{00000000-1234-1234-1234-123412341234}" type="slidenum">
              <a:rPr lang="fr"/>
              <a:t>‹#›</a:t>
            </a:fld>
            <a:endParaRPr/>
          </a:p>
        </p:txBody>
      </p:sp>
      <p:sp>
        <p:nvSpPr>
          <p:cNvPr id="82" name="Google Shape;82;p28"/>
          <p:cNvSpPr/>
          <p:nvPr/>
        </p:nvSpPr>
        <p:spPr>
          <a:xfrm rot="2700000">
            <a:off x="-812191" y="3184140"/>
            <a:ext cx="1623154" cy="1623154"/>
          </a:xfrm>
          <a:custGeom>
            <a:rect b="b" l="l" r="r" t="t"/>
            <a:pathLst>
              <a:path extrusionOk="0" h="1412607" w="1412607">
                <a:moveTo>
                  <a:pt x="0" y="0"/>
                </a:moveTo>
                <a:lnTo>
                  <a:pt x="1412607" y="0"/>
                </a:lnTo>
                <a:lnTo>
                  <a:pt x="1412607" y="1412607"/>
                </a:lnTo>
                <a:lnTo>
                  <a:pt x="0" y="0"/>
                </a:lnTo>
                <a:close/>
              </a:path>
            </a:pathLst>
          </a:custGeom>
          <a:gradFill>
            <a:gsLst>
              <a:gs pos="0">
                <a:srgbClr val="E9E6F0"/>
              </a:gs>
              <a:gs pos="99000">
                <a:srgbClr val="FFFFFF">
                  <a:alpha val="0"/>
                </a:srgbClr>
              </a:gs>
              <a:gs pos="100000">
                <a:srgbClr val="FFFFFF">
                  <a:alpha val="0"/>
                </a:srgbClr>
              </a:gs>
            </a:gsLst>
            <a:lin ang="8100019"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p:cSld name="TWO_OBJECTS_3">
    <p:spTree>
      <p:nvGrpSpPr>
        <p:cNvPr id="83" name="Shape 83"/>
        <p:cNvGrpSpPr/>
        <p:nvPr/>
      </p:nvGrpSpPr>
      <p:grpSpPr>
        <a:xfrm>
          <a:off x="0" y="0"/>
          <a:ext cx="0" cy="0"/>
          <a:chOff x="0" y="0"/>
          <a:chExt cx="0" cy="0"/>
        </a:xfrm>
      </p:grpSpPr>
      <p:sp>
        <p:nvSpPr>
          <p:cNvPr id="84" name="Google Shape;84;p29"/>
          <p:cNvSpPr/>
          <p:nvPr/>
        </p:nvSpPr>
        <p:spPr>
          <a:xfrm rot="2700000">
            <a:off x="-275605" y="-74429"/>
            <a:ext cx="983374" cy="1105039"/>
          </a:xfrm>
          <a:custGeom>
            <a:rect b="b" l="l" r="r" t="t"/>
            <a:pathLst>
              <a:path extrusionOk="0" h="1474303" w="1311982">
                <a:moveTo>
                  <a:pt x="0" y="489668"/>
                </a:moveTo>
                <a:lnTo>
                  <a:pt x="485368" y="5413"/>
                </a:lnTo>
                <a:lnTo>
                  <a:pt x="1311982" y="0"/>
                </a:lnTo>
                <a:lnTo>
                  <a:pt x="1311982" y="1460776"/>
                </a:lnTo>
                <a:lnTo>
                  <a:pt x="979337" y="1474303"/>
                </a:lnTo>
                <a:lnTo>
                  <a:pt x="0" y="489668"/>
                </a:lnTo>
                <a:close/>
              </a:path>
            </a:pathLst>
          </a:custGeom>
          <a:gradFill>
            <a:gsLst>
              <a:gs pos="0">
                <a:srgbClr val="F7F4F9"/>
              </a:gs>
              <a:gs pos="100000">
                <a:srgbClr val="612491">
                  <a:alpha val="16862"/>
                </a:srgbClr>
              </a:gs>
            </a:gsLst>
            <a:lin ang="16200038"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85" name="Google Shape;85;p29"/>
          <p:cNvSpPr/>
          <p:nvPr/>
        </p:nvSpPr>
        <p:spPr>
          <a:xfrm>
            <a:off x="7569694" y="3487046"/>
            <a:ext cx="1574921" cy="1656454"/>
          </a:xfrm>
          <a:custGeom>
            <a:rect b="b" l="l" r="r" t="t"/>
            <a:pathLst>
              <a:path extrusionOk="0" h="2208605" w="2099895">
                <a:moveTo>
                  <a:pt x="155575" y="2208605"/>
                </a:moveTo>
                <a:lnTo>
                  <a:pt x="2098675" y="2208605"/>
                </a:lnTo>
                <a:cubicBezTo>
                  <a:pt x="2102908" y="1551380"/>
                  <a:pt x="2094429" y="657225"/>
                  <a:pt x="2098662" y="0"/>
                </a:cubicBezTo>
                <a:lnTo>
                  <a:pt x="0" y="2046680"/>
                </a:lnTo>
                <a:lnTo>
                  <a:pt x="155575" y="2208605"/>
                </a:lnTo>
                <a:close/>
              </a:path>
            </a:pathLst>
          </a:custGeom>
          <a:gradFill>
            <a:gsLst>
              <a:gs pos="0">
                <a:srgbClr val="F5F7FC">
                  <a:alpha val="0"/>
                </a:srgbClr>
              </a:gs>
              <a:gs pos="99000">
                <a:srgbClr val="5DEEE3">
                  <a:alpha val="33725"/>
                </a:srgbClr>
              </a:gs>
              <a:gs pos="100000">
                <a:srgbClr val="5DEEE3">
                  <a:alpha val="33725"/>
                </a:srgbClr>
              </a:gs>
            </a:gsLst>
            <a:lin ang="5400012"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86" name="Google Shape;86;p29"/>
          <p:cNvSpPr/>
          <p:nvPr/>
        </p:nvSpPr>
        <p:spPr>
          <a:xfrm>
            <a:off x="7878081" y="4641056"/>
            <a:ext cx="888206" cy="502444"/>
          </a:xfrm>
          <a:custGeom>
            <a:rect b="b" l="l" r="r" t="t"/>
            <a:pathLst>
              <a:path extrusionOk="0" h="669925" w="1184275">
                <a:moveTo>
                  <a:pt x="69850" y="669925"/>
                </a:moveTo>
                <a:lnTo>
                  <a:pt x="1111250" y="669925"/>
                </a:lnTo>
                <a:lnTo>
                  <a:pt x="1184275" y="593725"/>
                </a:lnTo>
                <a:lnTo>
                  <a:pt x="584200" y="0"/>
                </a:lnTo>
                <a:lnTo>
                  <a:pt x="0" y="596900"/>
                </a:lnTo>
                <a:lnTo>
                  <a:pt x="69850" y="669925"/>
                </a:lnTo>
                <a:close/>
              </a:path>
            </a:pathLst>
          </a:custGeom>
          <a:solidFill>
            <a:srgbClr val="03628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87" name="Google Shape;87;p29"/>
          <p:cNvSpPr/>
          <p:nvPr/>
        </p:nvSpPr>
        <p:spPr>
          <a:xfrm rot="2700000">
            <a:off x="8477677" y="3272206"/>
            <a:ext cx="1332648" cy="1332648"/>
          </a:xfrm>
          <a:custGeom>
            <a:rect b="b" l="l" r="r" t="t"/>
            <a:pathLst>
              <a:path extrusionOk="0" h="1777970" w="1777970">
                <a:moveTo>
                  <a:pt x="0" y="0"/>
                </a:moveTo>
                <a:lnTo>
                  <a:pt x="887943" y="890027"/>
                </a:lnTo>
                <a:lnTo>
                  <a:pt x="1777970" y="1777970"/>
                </a:lnTo>
                <a:lnTo>
                  <a:pt x="0" y="1777970"/>
                </a:lnTo>
                <a:lnTo>
                  <a:pt x="0" y="0"/>
                </a:lnTo>
                <a:close/>
              </a:path>
            </a:pathLst>
          </a:custGeom>
          <a:gradFill>
            <a:gsLst>
              <a:gs pos="0">
                <a:srgbClr val="612491">
                  <a:alpha val="13725"/>
                </a:srgbClr>
              </a:gs>
              <a:gs pos="100000">
                <a:srgbClr val="F7F4F9">
                  <a:alpha val="33725"/>
                </a:srgbClr>
              </a:gs>
            </a:gsLst>
            <a:lin ang="2700006"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88" name="Google Shape;88;p29"/>
          <p:cNvSpPr/>
          <p:nvPr/>
        </p:nvSpPr>
        <p:spPr>
          <a:xfrm rot="2700000">
            <a:off x="-524104" y="2305259"/>
            <a:ext cx="1058796" cy="1058796"/>
          </a:xfrm>
          <a:custGeom>
            <a:rect b="b" l="l" r="r" t="t"/>
            <a:pathLst>
              <a:path extrusionOk="0" h="1412607" w="1412607">
                <a:moveTo>
                  <a:pt x="0" y="0"/>
                </a:moveTo>
                <a:lnTo>
                  <a:pt x="1412607" y="0"/>
                </a:lnTo>
                <a:lnTo>
                  <a:pt x="1412607" y="1412607"/>
                </a:lnTo>
                <a:lnTo>
                  <a:pt x="0" y="0"/>
                </a:lnTo>
                <a:close/>
              </a:path>
            </a:pathLst>
          </a:custGeom>
          <a:gradFill>
            <a:gsLst>
              <a:gs pos="0">
                <a:srgbClr val="E7F6F9"/>
              </a:gs>
              <a:gs pos="69000">
                <a:srgbClr val="E7F6F9">
                  <a:alpha val="0"/>
                </a:srgbClr>
              </a:gs>
              <a:gs pos="100000">
                <a:srgbClr val="E7F6F9">
                  <a:alpha val="0"/>
                </a:srgbClr>
              </a:gs>
            </a:gsLst>
            <a:lin ang="8100019"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89" name="Google Shape;89;p29"/>
          <p:cNvSpPr/>
          <p:nvPr/>
        </p:nvSpPr>
        <p:spPr>
          <a:xfrm rot="2700000">
            <a:off x="-812191" y="3184140"/>
            <a:ext cx="1623154" cy="1623154"/>
          </a:xfrm>
          <a:custGeom>
            <a:rect b="b" l="l" r="r" t="t"/>
            <a:pathLst>
              <a:path extrusionOk="0" h="1412607" w="1412607">
                <a:moveTo>
                  <a:pt x="0" y="0"/>
                </a:moveTo>
                <a:lnTo>
                  <a:pt x="1412607" y="0"/>
                </a:lnTo>
                <a:lnTo>
                  <a:pt x="1412607" y="1412607"/>
                </a:lnTo>
                <a:lnTo>
                  <a:pt x="0" y="0"/>
                </a:lnTo>
                <a:close/>
              </a:path>
            </a:pathLst>
          </a:custGeom>
          <a:gradFill>
            <a:gsLst>
              <a:gs pos="0">
                <a:srgbClr val="E9E6F0"/>
              </a:gs>
              <a:gs pos="99000">
                <a:srgbClr val="FFFFFF">
                  <a:alpha val="0"/>
                </a:srgbClr>
              </a:gs>
              <a:gs pos="100000">
                <a:srgbClr val="FFFFFF">
                  <a:alpha val="0"/>
                </a:srgbClr>
              </a:gs>
            </a:gsLst>
            <a:lin ang="8100019"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90" name="Google Shape;90;p29"/>
          <p:cNvSpPr txBox="1"/>
          <p:nvPr>
            <p:ph type="title"/>
          </p:nvPr>
        </p:nvSpPr>
        <p:spPr>
          <a:xfrm>
            <a:off x="628650" y="273844"/>
            <a:ext cx="7886700" cy="5826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rgbClr val="612491"/>
              </a:buClr>
              <a:buSzPts val="2400"/>
              <a:buFont typeface="Montserrat"/>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1" name="Google Shape;91;p29"/>
          <p:cNvSpPr txBox="1"/>
          <p:nvPr>
            <p:ph idx="1" type="body"/>
          </p:nvPr>
        </p:nvSpPr>
        <p:spPr>
          <a:xfrm>
            <a:off x="638175" y="926887"/>
            <a:ext cx="3781500" cy="3489600"/>
          </a:xfrm>
          <a:prstGeom prst="rect">
            <a:avLst/>
          </a:prstGeom>
          <a:noFill/>
          <a:ln>
            <a:noFill/>
          </a:ln>
        </p:spPr>
        <p:txBody>
          <a:bodyPr anchorCtr="0" anchor="t" bIns="0" lIns="0" spcFirstLastPara="1" rIns="0" wrap="square" tIns="0">
            <a:noAutofit/>
          </a:bodyPr>
          <a:lstStyle>
            <a:lvl1pPr indent="-292100" lvl="0" marL="457200" marR="0" rtl="0" algn="l">
              <a:lnSpc>
                <a:spcPct val="135384"/>
              </a:lnSpc>
              <a:spcBef>
                <a:spcPts val="800"/>
              </a:spcBef>
              <a:spcAft>
                <a:spcPts val="0"/>
              </a:spcAft>
              <a:buClr>
                <a:srgbClr val="000000"/>
              </a:buClr>
              <a:buSzPts val="1000"/>
              <a:buFont typeface="Arial"/>
              <a:buChar char="❖"/>
              <a:defRPr b="0" i="0" sz="1000" u="none" cap="none" strike="noStrike">
                <a:solidFill>
                  <a:srgbClr val="000000"/>
                </a:solidFill>
                <a:latin typeface="Arial"/>
                <a:ea typeface="Arial"/>
                <a:cs typeface="Arial"/>
                <a:sym typeface="Arial"/>
              </a:defRPr>
            </a:lvl1pPr>
            <a:lvl2pPr indent="-317500" lvl="1" marL="914400" marR="0" rtl="0" algn="l">
              <a:lnSpc>
                <a:spcPct val="9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9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92" name="Google Shape;92;p29"/>
          <p:cNvSpPr txBox="1"/>
          <p:nvPr>
            <p:ph idx="2" type="body"/>
          </p:nvPr>
        </p:nvSpPr>
        <p:spPr>
          <a:xfrm>
            <a:off x="4733927" y="926887"/>
            <a:ext cx="3781500" cy="3489600"/>
          </a:xfrm>
          <a:prstGeom prst="rect">
            <a:avLst/>
          </a:prstGeom>
          <a:noFill/>
          <a:ln>
            <a:noFill/>
          </a:ln>
        </p:spPr>
        <p:txBody>
          <a:bodyPr anchorCtr="0" anchor="t" bIns="0" lIns="0" spcFirstLastPara="1" rIns="0" wrap="square" tIns="0">
            <a:noAutofit/>
          </a:bodyPr>
          <a:lstStyle>
            <a:lvl1pPr indent="-292100" lvl="0" marL="457200" marR="0" rtl="0" algn="l">
              <a:lnSpc>
                <a:spcPct val="135384"/>
              </a:lnSpc>
              <a:spcBef>
                <a:spcPts val="800"/>
              </a:spcBef>
              <a:spcAft>
                <a:spcPts val="0"/>
              </a:spcAft>
              <a:buClr>
                <a:srgbClr val="000000"/>
              </a:buClr>
              <a:buSzPts val="1000"/>
              <a:buFont typeface="Arial"/>
              <a:buChar char="❖"/>
              <a:defRPr b="0" i="0" sz="1000" u="none" cap="none" strike="noStrike">
                <a:solidFill>
                  <a:srgbClr val="000000"/>
                </a:solidFill>
                <a:latin typeface="Arial"/>
                <a:ea typeface="Arial"/>
                <a:cs typeface="Arial"/>
                <a:sym typeface="Arial"/>
              </a:defRPr>
            </a:lvl1pPr>
            <a:lvl2pPr indent="-317500" lvl="1" marL="914400" marR="0" rtl="0" algn="l">
              <a:lnSpc>
                <a:spcPct val="9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9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93" name="Google Shape;93;p29"/>
          <p:cNvSpPr txBox="1"/>
          <p:nvPr>
            <p:ph idx="12" type="sldNum"/>
          </p:nvPr>
        </p:nvSpPr>
        <p:spPr>
          <a:xfrm>
            <a:off x="8129018" y="4767263"/>
            <a:ext cx="386400" cy="273900"/>
          </a:xfrm>
          <a:prstGeom prst="rect">
            <a:avLst/>
          </a:prstGeom>
          <a:noFill/>
          <a:ln>
            <a:noFill/>
          </a:ln>
        </p:spPr>
        <p:txBody>
          <a:bodyPr anchorCtr="0" anchor="ctr" bIns="34275" lIns="68575" spcFirstLastPara="1" rIns="68575" wrap="square" tIns="34275">
            <a:noAutofit/>
          </a:bodyPr>
          <a:lstStyle>
            <a:lvl1pPr indent="0" lvl="0"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1pPr>
            <a:lvl2pPr indent="0" lvl="1"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2pPr>
            <a:lvl3pPr indent="0" lvl="2"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3pPr>
            <a:lvl4pPr indent="0" lvl="3"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4pPr>
            <a:lvl5pPr indent="0" lvl="4"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5pPr>
            <a:lvl6pPr indent="0" lvl="5"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6pPr>
            <a:lvl7pPr indent="0" lvl="6"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7pPr>
            <a:lvl8pPr indent="0" lvl="7"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8pPr>
            <a:lvl9pPr indent="0" lvl="8" marL="0" marR="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9pPr>
          </a:lstStyle>
          <a:p>
            <a:pPr indent="0" lvl="0" marL="0" rtl="0" algn="ct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12.jp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6" Type="http://schemas.openxmlformats.org/officeDocument/2006/relationships/slideLayout" Target="../slideLayouts/slideLayout4.xml"/><Relationship Id="rId18" Type="http://schemas.openxmlformats.org/officeDocument/2006/relationships/theme" Target="../theme/theme2.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0"/>
          <p:cNvSpPr txBox="1"/>
          <p:nvPr>
            <p:ph type="title"/>
          </p:nvPr>
        </p:nvSpPr>
        <p:spPr>
          <a:xfrm>
            <a:off x="628650" y="273844"/>
            <a:ext cx="7886700" cy="6195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rgbClr val="7030A0"/>
              </a:buClr>
              <a:buSzPts val="2400"/>
              <a:buFont typeface="Montserrat"/>
              <a:buNone/>
              <a:defRPr b="1" i="0" sz="2400" u="none" cap="none" strike="noStrike">
                <a:solidFill>
                  <a:srgbClr val="7030A0"/>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7" name="Google Shape;7;p20"/>
          <p:cNvSpPr txBox="1"/>
          <p:nvPr>
            <p:ph idx="12" type="sldNum"/>
          </p:nvPr>
        </p:nvSpPr>
        <p:spPr>
          <a:xfrm>
            <a:off x="8129016" y="4767263"/>
            <a:ext cx="386400" cy="273900"/>
          </a:xfrm>
          <a:prstGeom prst="rect">
            <a:avLst/>
          </a:prstGeom>
          <a:noFill/>
          <a:ln>
            <a:noFill/>
          </a:ln>
        </p:spPr>
        <p:txBody>
          <a:bodyPr anchorCtr="0" anchor="ctr" bIns="34275" lIns="68575" spcFirstLastPara="1" rIns="68575" wrap="square" tIns="34275">
            <a:noAutofit/>
          </a:bodyPr>
          <a:lstStyle>
            <a:lvl1pPr indent="0" lvl="0" marL="0" marR="0" rtl="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1pPr>
            <a:lvl2pPr indent="0" lvl="1" marL="0" marR="0" rtl="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2pPr>
            <a:lvl3pPr indent="0" lvl="2" marL="0" marR="0" rtl="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3pPr>
            <a:lvl4pPr indent="0" lvl="3" marL="0" marR="0" rtl="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4pPr>
            <a:lvl5pPr indent="0" lvl="4" marL="0" marR="0" rtl="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5pPr>
            <a:lvl6pPr indent="0" lvl="5" marL="0" marR="0" rtl="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6pPr>
            <a:lvl7pPr indent="0" lvl="6" marL="0" marR="0" rtl="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7pPr>
            <a:lvl8pPr indent="0" lvl="7" marL="0" marR="0" rtl="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8pPr>
            <a:lvl9pPr indent="0" lvl="8" marL="0" marR="0" rtl="0" algn="ctr">
              <a:lnSpc>
                <a:spcPct val="100000"/>
              </a:lnSpc>
              <a:spcBef>
                <a:spcPts val="0"/>
              </a:spcBef>
              <a:spcAft>
                <a:spcPts val="0"/>
              </a:spcAft>
              <a:buClr>
                <a:srgbClr val="000000"/>
              </a:buClr>
              <a:buSzPts val="900"/>
              <a:buFont typeface="Arial"/>
              <a:buNone/>
              <a:defRPr b="1" i="0" sz="900" u="none" cap="none" strike="noStrike">
                <a:solidFill>
                  <a:schemeClr val="lt1"/>
                </a:solidFill>
                <a:latin typeface="Montserrat"/>
                <a:ea typeface="Montserrat"/>
                <a:cs typeface="Montserrat"/>
                <a:sym typeface="Montserrat"/>
              </a:defRPr>
            </a:lvl9pPr>
          </a:lstStyle>
          <a:p>
            <a:pPr indent="0" lvl="0" marL="0" rtl="0" algn="ctr">
              <a:spcBef>
                <a:spcPts val="0"/>
              </a:spcBef>
              <a:spcAft>
                <a:spcPts val="0"/>
              </a:spcAft>
              <a:buNone/>
            </a:pPr>
            <a:fld id="{00000000-1234-1234-1234-123412341234}" type="slidenum">
              <a:rPr lang="fr"/>
              <a:t>‹#›</a:t>
            </a:fld>
            <a:endParaRPr/>
          </a:p>
        </p:txBody>
      </p:sp>
      <p:pic>
        <p:nvPicPr>
          <p:cNvPr id="8" name="Google Shape;8;p20"/>
          <p:cNvPicPr preferRelativeResize="0"/>
          <p:nvPr/>
        </p:nvPicPr>
        <p:blipFill rotWithShape="1">
          <a:blip r:embed="rId1">
            <a:alphaModFix/>
          </a:blip>
          <a:srcRect b="0" l="0" r="0" t="0"/>
          <a:stretch/>
        </p:blipFill>
        <p:spPr>
          <a:xfrm>
            <a:off x="1447025" y="4813810"/>
            <a:ext cx="652463" cy="139045"/>
          </a:xfrm>
          <a:prstGeom prst="rect">
            <a:avLst/>
          </a:prstGeom>
          <a:noFill/>
          <a:ln>
            <a:noFill/>
          </a:ln>
        </p:spPr>
      </p:pic>
      <p:cxnSp>
        <p:nvCxnSpPr>
          <p:cNvPr id="9" name="Google Shape;9;p20"/>
          <p:cNvCxnSpPr/>
          <p:nvPr/>
        </p:nvCxnSpPr>
        <p:spPr>
          <a:xfrm>
            <a:off x="2192356" y="4813810"/>
            <a:ext cx="0" cy="329700"/>
          </a:xfrm>
          <a:prstGeom prst="straightConnector1">
            <a:avLst/>
          </a:prstGeom>
          <a:noFill/>
          <a:ln cap="flat" cmpd="sng" w="12700">
            <a:solidFill>
              <a:srgbClr val="036287"/>
            </a:solidFill>
            <a:prstDash val="solid"/>
            <a:miter lim="800000"/>
            <a:headEnd len="sm" w="sm" type="none"/>
            <a:tailEnd len="sm" w="sm" type="none"/>
          </a:ln>
        </p:spPr>
      </p:cxnSp>
      <p:sp>
        <p:nvSpPr>
          <p:cNvPr id="10" name="Google Shape;10;p20"/>
          <p:cNvSpPr txBox="1"/>
          <p:nvPr/>
        </p:nvSpPr>
        <p:spPr>
          <a:xfrm>
            <a:off x="2239981" y="4813794"/>
            <a:ext cx="2969100" cy="139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Arial"/>
              <a:buNone/>
            </a:pPr>
            <a:r>
              <a:rPr b="0" i="0" lang="fr" sz="700" u="none" cap="none" strike="noStrike">
                <a:solidFill>
                  <a:srgbClr val="036287"/>
                </a:solidFill>
                <a:latin typeface="Montserrat"/>
                <a:ea typeface="Montserrat"/>
                <a:cs typeface="Montserrat"/>
                <a:sym typeface="Montserrat"/>
              </a:rPr>
              <a:t>Appel à projets France-Québec - 02 septembre 2022</a:t>
            </a:r>
            <a:endParaRPr b="0" i="0" sz="700" u="none" cap="none" strike="noStrike">
              <a:solidFill>
                <a:srgbClr val="036287"/>
              </a:solidFill>
              <a:latin typeface="Montserrat"/>
              <a:ea typeface="Montserrat"/>
              <a:cs typeface="Montserrat"/>
              <a:sym typeface="Montserrat"/>
            </a:endParaRPr>
          </a:p>
        </p:txBody>
      </p:sp>
      <p:pic>
        <p:nvPicPr>
          <p:cNvPr id="11" name="Google Shape;11;p20"/>
          <p:cNvPicPr preferRelativeResize="0"/>
          <p:nvPr/>
        </p:nvPicPr>
        <p:blipFill rotWithShape="1">
          <a:blip r:embed="rId2">
            <a:alphaModFix/>
          </a:blip>
          <a:srcRect b="0" l="0" r="0" t="0"/>
          <a:stretch/>
        </p:blipFill>
        <p:spPr>
          <a:xfrm>
            <a:off x="628650" y="4736350"/>
            <a:ext cx="773300" cy="294100"/>
          </a:xfrm>
          <a:prstGeom prst="rect">
            <a:avLst/>
          </a:prstGeom>
          <a:noFill/>
          <a:ln>
            <a:noFill/>
          </a:ln>
        </p:spPr>
      </p:pic>
      <p:sp>
        <p:nvSpPr>
          <p:cNvPr id="12" name="Google Shape;12;p20"/>
          <p:cNvSpPr txBox="1"/>
          <p:nvPr>
            <p:ph idx="2" type="sldNum"/>
          </p:nvPr>
        </p:nvSpPr>
        <p:spPr>
          <a:xfrm>
            <a:off x="8129016" y="4767263"/>
            <a:ext cx="386400" cy="273900"/>
          </a:xfrm>
          <a:prstGeom prst="rect">
            <a:avLst/>
          </a:prstGeom>
          <a:noFill/>
          <a:ln>
            <a:noFill/>
          </a:ln>
        </p:spPr>
        <p:txBody>
          <a:bodyPr anchorCtr="0" anchor="ctr" bIns="34275" lIns="68575" spcFirstLastPara="1" rIns="68575" wrap="square" tIns="34275">
            <a:noAutofit/>
          </a:bodyPr>
          <a:lstStyle>
            <a:lvl1pPr indent="0" lvl="0" marL="0" marR="0" rtl="0" algn="ctr">
              <a:lnSpc>
                <a:spcPct val="100000"/>
              </a:lnSpc>
              <a:spcBef>
                <a:spcPts val="0"/>
              </a:spcBef>
              <a:spcAft>
                <a:spcPts val="0"/>
              </a:spcAft>
              <a:buClr>
                <a:srgbClr val="000000"/>
              </a:buClr>
              <a:buSzPts val="900"/>
              <a:buFont typeface="Arial"/>
              <a:buNone/>
              <a:defRPr b="0" i="0" sz="1400" u="none" cap="none" strike="noStrike">
                <a:solidFill>
                  <a:srgbClr val="000000"/>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900"/>
              <a:buFont typeface="Arial"/>
              <a:buNone/>
              <a:defRPr b="0" i="0" sz="1400" u="none" cap="none" strike="noStrike">
                <a:solidFill>
                  <a:srgbClr val="000000"/>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900"/>
              <a:buFont typeface="Arial"/>
              <a:buNone/>
              <a:defRPr b="0" i="0" sz="1400" u="none" cap="none" strike="noStrike">
                <a:solidFill>
                  <a:srgbClr val="000000"/>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900"/>
              <a:buFont typeface="Arial"/>
              <a:buNone/>
              <a:defRPr b="0" i="0" sz="1400" u="none" cap="none" strike="noStrike">
                <a:solidFill>
                  <a:srgbClr val="000000"/>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900"/>
              <a:buFont typeface="Arial"/>
              <a:buNone/>
              <a:defRPr b="0" i="0" sz="1400" u="none" cap="none" strike="noStrike">
                <a:solidFill>
                  <a:srgbClr val="000000"/>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900"/>
              <a:buFont typeface="Arial"/>
              <a:buNone/>
              <a:defRPr b="0" i="0" sz="1400" u="none" cap="none" strike="noStrike">
                <a:solidFill>
                  <a:srgbClr val="000000"/>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900"/>
              <a:buFont typeface="Arial"/>
              <a:buNone/>
              <a:defRPr b="0" i="0" sz="1400" u="none" cap="none" strike="noStrike">
                <a:solidFill>
                  <a:srgbClr val="000000"/>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900"/>
              <a:buFont typeface="Arial"/>
              <a:buNone/>
              <a:defRPr b="0" i="0" sz="1400" u="none" cap="none" strike="noStrike">
                <a:solidFill>
                  <a:srgbClr val="000000"/>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900"/>
              <a:buFont typeface="Arial"/>
              <a:buNone/>
              <a:defRPr b="0" i="0" sz="1400" u="none" cap="none" strike="noStrike">
                <a:solidFill>
                  <a:srgbClr val="000000"/>
                </a:solidFill>
                <a:latin typeface="Arial"/>
                <a:ea typeface="Arial"/>
                <a:cs typeface="Arial"/>
                <a:sym typeface="Arial"/>
              </a:defRPr>
            </a:lvl9pPr>
          </a:lstStyle>
          <a:p>
            <a:pPr indent="0" lvl="0" marL="0" rtl="0" algn="ctr">
              <a:spcBef>
                <a:spcPts val="0"/>
              </a:spcBef>
              <a:spcAft>
                <a:spcPts val="0"/>
              </a:spcAft>
              <a:buNone/>
            </a:pPr>
            <a:r>
              <a:rPr lang="fr"/>
              <a:t>#</a:t>
            </a:r>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1.png"/><Relationship Id="rId4" Type="http://schemas.openxmlformats.org/officeDocument/2006/relationships/image" Target="../media/image40.png"/><Relationship Id="rId5" Type="http://schemas.openxmlformats.org/officeDocument/2006/relationships/image" Target="../media/image32.png"/><Relationship Id="rId6" Type="http://schemas.openxmlformats.org/officeDocument/2006/relationships/image" Target="../media/image47.png"/><Relationship Id="rId7" Type="http://schemas.openxmlformats.org/officeDocument/2006/relationships/image" Target="../media/image52.png"/><Relationship Id="rId8" Type="http://schemas.openxmlformats.org/officeDocument/2006/relationships/image" Target="../media/image5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3.png"/><Relationship Id="rId4" Type="http://schemas.openxmlformats.org/officeDocument/2006/relationships/image" Target="../media/image51.png"/><Relationship Id="rId5" Type="http://schemas.openxmlformats.org/officeDocument/2006/relationships/image" Target="../media/image45.png"/><Relationship Id="rId6" Type="http://schemas.openxmlformats.org/officeDocument/2006/relationships/image" Target="../media/image44.png"/><Relationship Id="rId7" Type="http://schemas.openxmlformats.org/officeDocument/2006/relationships/image" Target="../media/image55.png"/><Relationship Id="rId8" Type="http://schemas.openxmlformats.org/officeDocument/2006/relationships/image" Target="../media/image49.png"/></Relationships>
</file>

<file path=ppt/slides/_rels/slide13.xml.rels><?xml version="1.0" encoding="UTF-8" standalone="yes"?><Relationships xmlns="http://schemas.openxmlformats.org/package/2006/relationships"><Relationship Id="rId11" Type="http://schemas.openxmlformats.org/officeDocument/2006/relationships/image" Target="../media/image45.png"/><Relationship Id="rId10" Type="http://schemas.openxmlformats.org/officeDocument/2006/relationships/image" Target="../media/image59.png"/><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8.png"/><Relationship Id="rId4" Type="http://schemas.openxmlformats.org/officeDocument/2006/relationships/image" Target="../media/image50.png"/><Relationship Id="rId9" Type="http://schemas.openxmlformats.org/officeDocument/2006/relationships/image" Target="../media/image65.jpg"/><Relationship Id="rId5" Type="http://schemas.openxmlformats.org/officeDocument/2006/relationships/image" Target="../media/image61.png"/><Relationship Id="rId6" Type="http://schemas.openxmlformats.org/officeDocument/2006/relationships/image" Target="../media/image54.png"/><Relationship Id="rId7" Type="http://schemas.openxmlformats.org/officeDocument/2006/relationships/image" Target="../media/image58.png"/><Relationship Id="rId8" Type="http://schemas.openxmlformats.org/officeDocument/2006/relationships/image" Target="../media/image62.png"/></Relationships>
</file>

<file path=ppt/slides/_rels/slide14.xml.rels><?xml version="1.0" encoding="UTF-8" standalone="yes"?><Relationships xmlns="http://schemas.openxmlformats.org/package/2006/relationships"><Relationship Id="rId20" Type="http://schemas.openxmlformats.org/officeDocument/2006/relationships/image" Target="../media/image78.png"/><Relationship Id="rId22" Type="http://schemas.openxmlformats.org/officeDocument/2006/relationships/image" Target="../media/image92.png"/><Relationship Id="rId21" Type="http://schemas.openxmlformats.org/officeDocument/2006/relationships/image" Target="../media/image86.png"/><Relationship Id="rId24" Type="http://schemas.openxmlformats.org/officeDocument/2006/relationships/image" Target="../media/image88.png"/><Relationship Id="rId23" Type="http://schemas.openxmlformats.org/officeDocument/2006/relationships/image" Target="../media/image96.png"/><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60.png"/><Relationship Id="rId4" Type="http://schemas.openxmlformats.org/officeDocument/2006/relationships/image" Target="../media/image74.png"/><Relationship Id="rId9" Type="http://schemas.openxmlformats.org/officeDocument/2006/relationships/image" Target="../media/image73.png"/><Relationship Id="rId26" Type="http://schemas.openxmlformats.org/officeDocument/2006/relationships/image" Target="../media/image44.png"/><Relationship Id="rId25" Type="http://schemas.openxmlformats.org/officeDocument/2006/relationships/image" Target="../media/image84.png"/><Relationship Id="rId5" Type="http://schemas.openxmlformats.org/officeDocument/2006/relationships/image" Target="../media/image7.png"/><Relationship Id="rId6" Type="http://schemas.openxmlformats.org/officeDocument/2006/relationships/image" Target="../media/image63.png"/><Relationship Id="rId7" Type="http://schemas.openxmlformats.org/officeDocument/2006/relationships/image" Target="../media/image64.png"/><Relationship Id="rId8" Type="http://schemas.openxmlformats.org/officeDocument/2006/relationships/image" Target="../media/image66.png"/><Relationship Id="rId11" Type="http://schemas.openxmlformats.org/officeDocument/2006/relationships/image" Target="../media/image75.png"/><Relationship Id="rId10" Type="http://schemas.openxmlformats.org/officeDocument/2006/relationships/image" Target="../media/image71.png"/><Relationship Id="rId13" Type="http://schemas.openxmlformats.org/officeDocument/2006/relationships/image" Target="../media/image72.png"/><Relationship Id="rId12" Type="http://schemas.openxmlformats.org/officeDocument/2006/relationships/image" Target="../media/image76.png"/><Relationship Id="rId15" Type="http://schemas.openxmlformats.org/officeDocument/2006/relationships/image" Target="../media/image77.png"/><Relationship Id="rId14" Type="http://schemas.openxmlformats.org/officeDocument/2006/relationships/image" Target="../media/image81.png"/><Relationship Id="rId17" Type="http://schemas.openxmlformats.org/officeDocument/2006/relationships/image" Target="../media/image70.png"/><Relationship Id="rId16" Type="http://schemas.openxmlformats.org/officeDocument/2006/relationships/image" Target="../media/image82.png"/><Relationship Id="rId19" Type="http://schemas.openxmlformats.org/officeDocument/2006/relationships/image" Target="../media/image80.png"/><Relationship Id="rId18" Type="http://schemas.openxmlformats.org/officeDocument/2006/relationships/image" Target="../media/image79.png"/></Relationships>
</file>

<file path=ppt/slides/_rels/slide15.xml.rels><?xml version="1.0" encoding="UTF-8" standalone="yes"?><Relationships xmlns="http://schemas.openxmlformats.org/package/2006/relationships"><Relationship Id="rId20" Type="http://schemas.openxmlformats.org/officeDocument/2006/relationships/image" Target="../media/image98.png"/><Relationship Id="rId22" Type="http://schemas.openxmlformats.org/officeDocument/2006/relationships/image" Target="../media/image43.png"/><Relationship Id="rId21" Type="http://schemas.openxmlformats.org/officeDocument/2006/relationships/image" Target="../media/image103.png"/><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90.png"/><Relationship Id="rId4" Type="http://schemas.openxmlformats.org/officeDocument/2006/relationships/image" Target="../media/image85.png"/><Relationship Id="rId9" Type="http://schemas.openxmlformats.org/officeDocument/2006/relationships/image" Target="../media/image89.png"/><Relationship Id="rId5" Type="http://schemas.openxmlformats.org/officeDocument/2006/relationships/image" Target="../media/image87.png"/><Relationship Id="rId6" Type="http://schemas.openxmlformats.org/officeDocument/2006/relationships/image" Target="../media/image91.png"/><Relationship Id="rId7" Type="http://schemas.openxmlformats.org/officeDocument/2006/relationships/image" Target="../media/image94.png"/><Relationship Id="rId8" Type="http://schemas.openxmlformats.org/officeDocument/2006/relationships/image" Target="../media/image95.png"/><Relationship Id="rId11" Type="http://schemas.openxmlformats.org/officeDocument/2006/relationships/image" Target="../media/image93.png"/><Relationship Id="rId10" Type="http://schemas.openxmlformats.org/officeDocument/2006/relationships/image" Target="../media/image111.png"/><Relationship Id="rId13" Type="http://schemas.openxmlformats.org/officeDocument/2006/relationships/hyperlink" Target="https://www.meetup.com/fr-FR/Health-Data-Hub/" TargetMode="External"/><Relationship Id="rId12" Type="http://schemas.openxmlformats.org/officeDocument/2006/relationships/hyperlink" Target="https://documentation-snds.health-data-hub.fr/" TargetMode="External"/><Relationship Id="rId15" Type="http://schemas.openxmlformats.org/officeDocument/2006/relationships/hyperlink" Target="https://health-data-hub.shinyapps.io/dico-snds/" TargetMode="External"/><Relationship Id="rId14" Type="http://schemas.openxmlformats.org/officeDocument/2006/relationships/hyperlink" Target="https://entraide.health-data-hub.fr/" TargetMode="External"/><Relationship Id="rId17" Type="http://schemas.openxmlformats.org/officeDocument/2006/relationships/hyperlink" Target="https://documentation-snds.health-data-hub.fr/formation_snds/donnees_synthetiques/" TargetMode="External"/><Relationship Id="rId16" Type="http://schemas.openxmlformats.org/officeDocument/2006/relationships/hyperlink" Target="https://gitlab.com/healthdatahub/programmes-snds" TargetMode="External"/><Relationship Id="rId19" Type="http://schemas.openxmlformats.org/officeDocument/2006/relationships/image" Target="../media/image106.png"/><Relationship Id="rId18" Type="http://schemas.openxmlformats.org/officeDocument/2006/relationships/hyperlink" Target="https://ecosysteme-snds.health-data-hub.fr/"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55.png"/><Relationship Id="rId4" Type="http://schemas.openxmlformats.org/officeDocument/2006/relationships/image" Target="../media/image101.png"/><Relationship Id="rId5" Type="http://schemas.openxmlformats.org/officeDocument/2006/relationships/hyperlink" Target="https://us06web.zoom.us/webinar/register/WN_PpmIPiZPRByDHmZtiRaWBQ" TargetMode="External"/><Relationship Id="rId6" Type="http://schemas.openxmlformats.org/officeDocument/2006/relationships/image" Target="../media/image108.png"/><Relationship Id="rId7" Type="http://schemas.openxmlformats.org/officeDocument/2006/relationships/image" Target="../media/image1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02.png"/><Relationship Id="rId4" Type="http://schemas.openxmlformats.org/officeDocument/2006/relationships/image" Target="../media/image35.png"/><Relationship Id="rId5" Type="http://schemas.openxmlformats.org/officeDocument/2006/relationships/image" Target="../media/image10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2.png"/><Relationship Id="rId4" Type="http://schemas.openxmlformats.org/officeDocument/2006/relationships/image" Target="../media/image109.png"/><Relationship Id="rId9" Type="http://schemas.openxmlformats.org/officeDocument/2006/relationships/hyperlink" Target="https://frqnet.frq.gouv.qc.ca/researchPortal/faces/jsp/login/login.xhtml?lang=FR&amp;site=null" TargetMode="External"/><Relationship Id="rId5" Type="http://schemas.openxmlformats.org/officeDocument/2006/relationships/image" Target="../media/image107.png"/><Relationship Id="rId6" Type="http://schemas.openxmlformats.org/officeDocument/2006/relationships/hyperlink" Target="mailto:international@health-data-hub.fr" TargetMode="External"/><Relationship Id="rId7" Type="http://schemas.openxmlformats.org/officeDocument/2006/relationships/hyperlink" Target="mailto:France.Quebec.IA@frq.gouv.qc.ca" TargetMode="External"/><Relationship Id="rId8" Type="http://schemas.openxmlformats.org/officeDocument/2006/relationships/hyperlink" Target="mailto:centre.assistance.sante@frq.gouv.qc.ca" TargetMode="External"/><Relationship Id="rId11" Type="http://schemas.openxmlformats.org/officeDocument/2006/relationships/hyperlink" Target="https://frqnet.frq.gouv.qc.ca/researchPortal/faces/jsp/login/login.xhtml?lang=FR&amp;site=null" TargetMode="External"/><Relationship Id="rId10" Type="http://schemas.openxmlformats.org/officeDocument/2006/relationships/hyperlink" Target="https://frqnet.frq.gouv.qc.ca/researchPortal/faces/jsp/login/login.xhtml?lang=FR&amp;site=null" TargetMode="External"/><Relationship Id="rId12" Type="http://schemas.openxmlformats.org/officeDocument/2006/relationships/hyperlink" Target="https://frqnet.frq.gouv.qc.ca/researchPortal/faces/jsp/login/login.xhtml?lang=FR&amp;site=nul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14.png"/><Relationship Id="rId5" Type="http://schemas.openxmlformats.org/officeDocument/2006/relationships/image" Target="../media/image21.png"/><Relationship Id="rId6" Type="http://schemas.openxmlformats.org/officeDocument/2006/relationships/image" Target="../media/image7.png"/><Relationship Id="rId7"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25.png"/><Relationship Id="rId6"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8.png"/><Relationship Id="rId4" Type="http://schemas.openxmlformats.org/officeDocument/2006/relationships/image" Target="../media/image12.jpg"/><Relationship Id="rId9" Type="http://schemas.openxmlformats.org/officeDocument/2006/relationships/image" Target="../media/image24.png"/><Relationship Id="rId5" Type="http://schemas.openxmlformats.org/officeDocument/2006/relationships/image" Target="../media/image23.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3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8.png"/><Relationship Id="rId4" Type="http://schemas.openxmlformats.org/officeDocument/2006/relationships/image" Target="../media/image31.png"/><Relationship Id="rId5" Type="http://schemas.openxmlformats.org/officeDocument/2006/relationships/image" Target="../media/image3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40.png"/><Relationship Id="rId5" Type="http://schemas.openxmlformats.org/officeDocument/2006/relationships/image" Target="../media/image30.png"/><Relationship Id="rId6" Type="http://schemas.openxmlformats.org/officeDocument/2006/relationships/image" Target="../media/image34.png"/><Relationship Id="rId7" Type="http://schemas.openxmlformats.org/officeDocument/2006/relationships/image" Target="../media/image37.png"/><Relationship Id="rId8" Type="http://schemas.openxmlformats.org/officeDocument/2006/relationships/image" Target="../media/image3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0.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
          <p:cNvSpPr txBox="1"/>
          <p:nvPr>
            <p:ph type="ctrTitle"/>
          </p:nvPr>
        </p:nvSpPr>
        <p:spPr>
          <a:xfrm>
            <a:off x="4845325" y="4157525"/>
            <a:ext cx="3405600" cy="742800"/>
          </a:xfrm>
          <a:prstGeom prst="rect">
            <a:avLst/>
          </a:prstGeom>
          <a:noFill/>
          <a:ln>
            <a:noFill/>
          </a:ln>
        </p:spPr>
        <p:txBody>
          <a:bodyPr anchorCtr="0" anchor="b" bIns="0" lIns="0" spcFirstLastPara="1" rIns="0" wrap="square" tIns="0">
            <a:noAutofit/>
          </a:bodyPr>
          <a:lstStyle/>
          <a:p>
            <a:pPr indent="0" lvl="0" marL="0" rtl="0" algn="ctr">
              <a:lnSpc>
                <a:spcPct val="90000"/>
              </a:lnSpc>
              <a:spcBef>
                <a:spcPts val="0"/>
              </a:spcBef>
              <a:spcAft>
                <a:spcPts val="0"/>
              </a:spcAft>
              <a:buSzPts val="2400"/>
              <a:buNone/>
            </a:pPr>
            <a:r>
              <a:rPr lang="fr" sz="1700"/>
              <a:t>Programme </a:t>
            </a:r>
            <a:endParaRPr sz="1700"/>
          </a:p>
          <a:p>
            <a:pPr indent="0" lvl="0" marL="0" rtl="0" algn="ctr">
              <a:lnSpc>
                <a:spcPct val="90000"/>
              </a:lnSpc>
              <a:spcBef>
                <a:spcPts val="0"/>
              </a:spcBef>
              <a:spcAft>
                <a:spcPts val="0"/>
              </a:spcAft>
              <a:buSzPts val="2400"/>
              <a:buNone/>
            </a:pPr>
            <a:r>
              <a:rPr lang="fr" sz="1700"/>
              <a:t>bilatéral de recherche collaborative</a:t>
            </a:r>
            <a:r>
              <a:rPr lang="fr" sz="2100"/>
              <a:t> France-Québec </a:t>
            </a:r>
            <a:endParaRPr sz="2100"/>
          </a:p>
          <a:p>
            <a:pPr indent="0" lvl="0" marL="0" rtl="0" algn="ctr">
              <a:lnSpc>
                <a:spcPct val="90000"/>
              </a:lnSpc>
              <a:spcBef>
                <a:spcPts val="0"/>
              </a:spcBef>
              <a:spcAft>
                <a:spcPts val="0"/>
              </a:spcAft>
              <a:buSzPts val="2400"/>
              <a:buNone/>
            </a:pPr>
            <a:r>
              <a:rPr lang="fr" sz="2100"/>
              <a:t>IA et Santé</a:t>
            </a:r>
            <a:endParaRPr sz="700"/>
          </a:p>
          <a:p>
            <a:pPr indent="0" lvl="0" marL="0" rtl="0" algn="ctr">
              <a:lnSpc>
                <a:spcPct val="90000"/>
              </a:lnSpc>
              <a:spcBef>
                <a:spcPts val="0"/>
              </a:spcBef>
              <a:spcAft>
                <a:spcPts val="0"/>
              </a:spcAft>
              <a:buSzPts val="2400"/>
              <a:buNone/>
            </a:pPr>
            <a:r>
              <a:t/>
            </a:r>
            <a:endParaRPr sz="700"/>
          </a:p>
          <a:p>
            <a:pPr indent="0" lvl="0" marL="0" rtl="0" algn="ctr">
              <a:lnSpc>
                <a:spcPct val="90000"/>
              </a:lnSpc>
              <a:spcBef>
                <a:spcPts val="0"/>
              </a:spcBef>
              <a:spcAft>
                <a:spcPts val="0"/>
              </a:spcAft>
              <a:buSzPts val="2400"/>
              <a:buNone/>
            </a:pPr>
            <a:r>
              <a:rPr b="0" lang="fr" sz="1800"/>
              <a:t>Webinaire d’information</a:t>
            </a:r>
            <a:endParaRPr b="0" sz="1800"/>
          </a:p>
        </p:txBody>
      </p:sp>
      <p:sp>
        <p:nvSpPr>
          <p:cNvPr id="146" name="Google Shape;146;p1"/>
          <p:cNvSpPr txBox="1"/>
          <p:nvPr/>
        </p:nvSpPr>
        <p:spPr>
          <a:xfrm>
            <a:off x="5697025" y="4824125"/>
            <a:ext cx="17022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fr" sz="1200" u="none" cap="none" strike="noStrike">
                <a:solidFill>
                  <a:schemeClr val="lt1"/>
                </a:solidFill>
                <a:latin typeface="Montserrat"/>
                <a:ea typeface="Montserrat"/>
                <a:cs typeface="Montserrat"/>
                <a:sym typeface="Montserrat"/>
              </a:rPr>
              <a:t>02 septembre 2022</a:t>
            </a:r>
            <a:endParaRPr b="0" i="0" sz="1200" u="none" cap="none" strike="noStrike">
              <a:solidFill>
                <a:schemeClr val="l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10"/>
          <p:cNvSpPr txBox="1"/>
          <p:nvPr>
            <p:ph type="title"/>
          </p:nvPr>
        </p:nvSpPr>
        <p:spPr>
          <a:xfrm>
            <a:off x="628650" y="273850"/>
            <a:ext cx="7454100" cy="329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1900"/>
              <a:buNone/>
            </a:pPr>
            <a:r>
              <a:rPr lang="fr"/>
              <a:t>Zoom sur les critères d’évaluation (2)</a:t>
            </a:r>
            <a:endParaRPr/>
          </a:p>
        </p:txBody>
      </p:sp>
      <p:sp>
        <p:nvSpPr>
          <p:cNvPr id="297" name="Google Shape;297;p10"/>
          <p:cNvSpPr/>
          <p:nvPr/>
        </p:nvSpPr>
        <p:spPr>
          <a:xfrm>
            <a:off x="770750" y="1190400"/>
            <a:ext cx="3587400" cy="3174300"/>
          </a:xfrm>
          <a:prstGeom prst="roundRect">
            <a:avLst>
              <a:gd fmla="val 9545" name="adj"/>
            </a:avLst>
          </a:prstGeom>
          <a:solidFill>
            <a:srgbClr val="F7F4F9"/>
          </a:solidFill>
          <a:ln cap="flat" cmpd="sng" w="9525">
            <a:solidFill>
              <a:srgbClr val="DCCEE6"/>
            </a:solidFill>
            <a:prstDash val="solid"/>
            <a:round/>
            <a:headEnd len="sm" w="sm" type="none"/>
            <a:tailEnd len="sm" w="sm" type="none"/>
          </a:ln>
        </p:spPr>
        <p:txBody>
          <a:bodyPr anchorCtr="0" anchor="t" bIns="24000" lIns="60925" spcFirstLastPara="1" rIns="60925" wrap="square" tIns="24000">
            <a:noAutofit/>
          </a:bodyPr>
          <a:lstStyle/>
          <a:p>
            <a:pPr indent="0" lvl="0" marL="60960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Montserrat"/>
              <a:ea typeface="Montserrat"/>
              <a:cs typeface="Montserrat"/>
              <a:sym typeface="Montserrat"/>
            </a:endParaRPr>
          </a:p>
          <a:p>
            <a:pPr indent="-228600" lvl="0" marL="241300" marR="0" rtl="0" algn="l">
              <a:lnSpc>
                <a:spcPct val="100000"/>
              </a:lnSpc>
              <a:spcBef>
                <a:spcPts val="0"/>
              </a:spcBef>
              <a:spcAft>
                <a:spcPts val="0"/>
              </a:spcAft>
              <a:buClr>
                <a:schemeClr val="lt2"/>
              </a:buClr>
              <a:buSzPts val="1200"/>
              <a:buFont typeface="Montserrat"/>
              <a:buChar char="▪"/>
            </a:pPr>
            <a:r>
              <a:rPr b="0" i="0" lang="fr" sz="1200" u="none" cap="none" strike="noStrike">
                <a:solidFill>
                  <a:schemeClr val="dk1"/>
                </a:solidFill>
                <a:latin typeface="Montserrat SemiBold"/>
                <a:ea typeface="Montserrat SemiBold"/>
                <a:cs typeface="Montserrat SemiBold"/>
                <a:sym typeface="Montserrat SemiBold"/>
              </a:rPr>
              <a:t>Contribution à l’avancement de la recherche en IA</a:t>
            </a:r>
            <a:r>
              <a:rPr b="0" i="0" lang="fr" sz="1200" u="none" cap="none" strike="noStrike">
                <a:solidFill>
                  <a:schemeClr val="dk1"/>
                </a:solidFill>
                <a:latin typeface="Montserrat"/>
                <a:ea typeface="Montserrat"/>
                <a:cs typeface="Montserrat"/>
                <a:sym typeface="Montserrat"/>
              </a:rPr>
              <a:t> pour la santé en France et au Québec ;</a:t>
            </a:r>
            <a:endParaRPr b="0" i="0" sz="1200" u="none" cap="none" strike="noStrike">
              <a:solidFill>
                <a:schemeClr val="dk1"/>
              </a:solidFill>
              <a:latin typeface="Montserrat"/>
              <a:ea typeface="Montserrat"/>
              <a:cs typeface="Montserrat"/>
              <a:sym typeface="Montserrat"/>
            </a:endParaRPr>
          </a:p>
          <a:p>
            <a:pPr indent="-228600" lvl="0" marL="241300" marR="0" rtl="0" algn="l">
              <a:lnSpc>
                <a:spcPct val="100000"/>
              </a:lnSpc>
              <a:spcBef>
                <a:spcPts val="0"/>
              </a:spcBef>
              <a:spcAft>
                <a:spcPts val="0"/>
              </a:spcAft>
              <a:buClr>
                <a:schemeClr val="lt2"/>
              </a:buClr>
              <a:buSzPts val="1200"/>
              <a:buFont typeface="Montserrat"/>
              <a:buChar char="▪"/>
            </a:pPr>
            <a:r>
              <a:rPr b="0" i="0" lang="fr" sz="1200" u="none" cap="none" strike="noStrike">
                <a:solidFill>
                  <a:schemeClr val="dk1"/>
                </a:solidFill>
                <a:latin typeface="Montserrat SemiBold"/>
                <a:ea typeface="Montserrat SemiBold"/>
                <a:cs typeface="Montserrat SemiBold"/>
                <a:sym typeface="Montserrat SemiBold"/>
              </a:rPr>
              <a:t>Transfert de connaissances</a:t>
            </a:r>
            <a:r>
              <a:rPr b="0" i="0" lang="fr" sz="1200" u="none" cap="none" strike="noStrike">
                <a:solidFill>
                  <a:schemeClr val="dk1"/>
                </a:solidFill>
                <a:latin typeface="Montserrat"/>
                <a:ea typeface="Montserrat"/>
                <a:cs typeface="Montserrat"/>
                <a:sym typeface="Montserrat"/>
              </a:rPr>
              <a:t> à la communauté scientifique et clinique ;</a:t>
            </a:r>
            <a:endParaRPr b="0" i="0" sz="1200" u="none" cap="none" strike="noStrike">
              <a:solidFill>
                <a:schemeClr val="dk1"/>
              </a:solidFill>
              <a:latin typeface="Montserrat"/>
              <a:ea typeface="Montserrat"/>
              <a:cs typeface="Montserrat"/>
              <a:sym typeface="Montserrat"/>
            </a:endParaRPr>
          </a:p>
          <a:p>
            <a:pPr indent="-228600" lvl="0" marL="241300" marR="0" rtl="0" algn="l">
              <a:lnSpc>
                <a:spcPct val="100000"/>
              </a:lnSpc>
              <a:spcBef>
                <a:spcPts val="0"/>
              </a:spcBef>
              <a:spcAft>
                <a:spcPts val="0"/>
              </a:spcAft>
              <a:buClr>
                <a:schemeClr val="lt2"/>
              </a:buClr>
              <a:buSzPts val="1200"/>
              <a:buFont typeface="Montserrat"/>
              <a:buChar char="▪"/>
            </a:pPr>
            <a:r>
              <a:rPr b="0" i="0" lang="fr" sz="1200" u="none" cap="none" strike="noStrike">
                <a:solidFill>
                  <a:schemeClr val="dk1"/>
                </a:solidFill>
                <a:latin typeface="Montserrat"/>
                <a:ea typeface="Montserrat"/>
                <a:cs typeface="Montserrat"/>
                <a:sym typeface="Montserrat"/>
              </a:rPr>
              <a:t>Contribution au </a:t>
            </a:r>
            <a:r>
              <a:rPr b="0" i="0" lang="fr" sz="1200" u="none" cap="none" strike="noStrike">
                <a:solidFill>
                  <a:schemeClr val="dk1"/>
                </a:solidFill>
                <a:latin typeface="Montserrat SemiBold"/>
                <a:ea typeface="Montserrat SemiBold"/>
                <a:cs typeface="Montserrat SemiBold"/>
                <a:sym typeface="Montserrat SemiBold"/>
              </a:rPr>
              <a:t>développement de nouveaux concepts et modèles</a:t>
            </a:r>
            <a:r>
              <a:rPr b="0" i="0" lang="fr" sz="1200" u="none" cap="none" strike="noStrike">
                <a:solidFill>
                  <a:schemeClr val="dk1"/>
                </a:solidFill>
                <a:latin typeface="Montserrat"/>
                <a:ea typeface="Montserrat"/>
                <a:cs typeface="Montserrat"/>
                <a:sym typeface="Montserrat"/>
              </a:rPr>
              <a:t> ainsi qu’au </a:t>
            </a:r>
            <a:r>
              <a:rPr b="0" i="0" lang="fr" sz="1200" u="none" cap="none" strike="noStrike">
                <a:solidFill>
                  <a:schemeClr val="dk1"/>
                </a:solidFill>
                <a:latin typeface="Montserrat SemiBold"/>
                <a:ea typeface="Montserrat SemiBold"/>
                <a:cs typeface="Montserrat SemiBold"/>
                <a:sym typeface="Montserrat SemiBold"/>
              </a:rPr>
              <a:t>développement de méthodes et techniques novatrices et inédites</a:t>
            </a:r>
            <a:r>
              <a:rPr b="0" i="0" lang="fr" sz="1200" u="none" cap="none" strike="noStrike">
                <a:solidFill>
                  <a:schemeClr val="dk1"/>
                </a:solidFill>
                <a:latin typeface="Montserrat"/>
                <a:ea typeface="Montserrat"/>
                <a:cs typeface="Montserrat"/>
                <a:sym typeface="Montserrat"/>
              </a:rPr>
              <a:t> ;</a:t>
            </a:r>
            <a:endParaRPr b="0" i="0" sz="1200" u="none" cap="none" strike="noStrike">
              <a:solidFill>
                <a:schemeClr val="dk1"/>
              </a:solidFill>
              <a:latin typeface="Montserrat"/>
              <a:ea typeface="Montserrat"/>
              <a:cs typeface="Montserrat"/>
              <a:sym typeface="Montserrat"/>
            </a:endParaRPr>
          </a:p>
          <a:p>
            <a:pPr indent="-228600" lvl="0" marL="241300" marR="0" rtl="0" algn="l">
              <a:lnSpc>
                <a:spcPct val="100000"/>
              </a:lnSpc>
              <a:spcBef>
                <a:spcPts val="0"/>
              </a:spcBef>
              <a:spcAft>
                <a:spcPts val="0"/>
              </a:spcAft>
              <a:buClr>
                <a:schemeClr val="lt2"/>
              </a:buClr>
              <a:buSzPts val="1200"/>
              <a:buFont typeface="Montserrat"/>
              <a:buChar char="▪"/>
            </a:pPr>
            <a:r>
              <a:rPr b="0" i="0" lang="fr" sz="1200" u="none" cap="none" strike="noStrike">
                <a:solidFill>
                  <a:schemeClr val="dk1"/>
                </a:solidFill>
                <a:latin typeface="Montserrat SemiBold"/>
                <a:ea typeface="Montserrat SemiBold"/>
                <a:cs typeface="Montserrat SemiBold"/>
                <a:sym typeface="Montserrat SemiBold"/>
              </a:rPr>
              <a:t>Impacts potentiels </a:t>
            </a:r>
            <a:r>
              <a:rPr b="0" i="0" lang="fr" sz="1200" u="none" cap="none" strike="noStrike">
                <a:solidFill>
                  <a:schemeClr val="dk1"/>
                </a:solidFill>
                <a:latin typeface="Montserrat"/>
                <a:ea typeface="Montserrat"/>
                <a:cs typeface="Montserrat"/>
                <a:sym typeface="Montserrat"/>
              </a:rPr>
              <a:t>des méthodes proposées </a:t>
            </a:r>
            <a:r>
              <a:rPr b="0" i="0" lang="fr" sz="1200" u="none" cap="none" strike="noStrike">
                <a:solidFill>
                  <a:schemeClr val="dk1"/>
                </a:solidFill>
                <a:latin typeface="Montserrat SemiBold"/>
                <a:ea typeface="Montserrat SemiBold"/>
                <a:cs typeface="Montserrat SemiBold"/>
                <a:sym typeface="Montserrat SemiBold"/>
              </a:rPr>
              <a:t>sur les soins de santé</a:t>
            </a:r>
            <a:r>
              <a:rPr b="0" i="0" lang="fr" sz="1200" u="none" cap="none" strike="noStrike">
                <a:solidFill>
                  <a:schemeClr val="dk1"/>
                </a:solidFill>
                <a:latin typeface="Montserrat"/>
                <a:ea typeface="Montserrat"/>
                <a:cs typeface="Montserrat"/>
                <a:sym typeface="Montserrat"/>
              </a:rPr>
              <a:t>.</a:t>
            </a:r>
            <a:endParaRPr b="0" i="0" sz="1600" u="none" cap="none" strike="noStrike">
              <a:solidFill>
                <a:srgbClr val="091B27"/>
              </a:solidFill>
              <a:highlight>
                <a:srgbClr val="F2F2F2"/>
              </a:highlight>
              <a:latin typeface="Arial"/>
              <a:ea typeface="Arial"/>
              <a:cs typeface="Arial"/>
              <a:sym typeface="Arial"/>
            </a:endParaRPr>
          </a:p>
          <a:p>
            <a:pPr indent="0" lvl="0" marL="60960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1D7293"/>
              </a:solidFill>
              <a:latin typeface="Montserrat"/>
              <a:ea typeface="Montserrat"/>
              <a:cs typeface="Montserrat"/>
              <a:sym typeface="Montserrat"/>
            </a:endParaRPr>
          </a:p>
        </p:txBody>
      </p:sp>
      <p:sp>
        <p:nvSpPr>
          <p:cNvPr id="298" name="Google Shape;298;p10"/>
          <p:cNvSpPr/>
          <p:nvPr/>
        </p:nvSpPr>
        <p:spPr>
          <a:xfrm>
            <a:off x="754025" y="774850"/>
            <a:ext cx="3587400" cy="520800"/>
          </a:xfrm>
          <a:prstGeom prst="rect">
            <a:avLst/>
          </a:prstGeom>
          <a:solidFill>
            <a:srgbClr val="FFFFFF"/>
          </a:solidFill>
          <a:ln cap="flat" cmpd="sng" w="9525">
            <a:solidFill>
              <a:srgbClr val="DCCEE6"/>
            </a:solidFill>
            <a:prstDash val="solid"/>
            <a:round/>
            <a:headEnd len="sm" w="sm" type="none"/>
            <a:tailEnd len="sm" w="sm" type="none"/>
          </a:ln>
        </p:spPr>
        <p:txBody>
          <a:bodyPr anchorCtr="0" anchor="ctr" bIns="24000" lIns="24000" spcFirstLastPara="1" rIns="24000" wrap="square" tIns="24000">
            <a:noAutofit/>
          </a:bodyPr>
          <a:lstStyle/>
          <a:p>
            <a:pPr indent="0" lvl="0" marL="482600" marR="0" rtl="0" algn="l">
              <a:lnSpc>
                <a:spcPct val="115000"/>
              </a:lnSpc>
              <a:spcBef>
                <a:spcPts val="0"/>
              </a:spcBef>
              <a:spcAft>
                <a:spcPts val="0"/>
              </a:spcAft>
              <a:buClr>
                <a:schemeClr val="dk1"/>
              </a:buClr>
              <a:buSzPts val="1600"/>
              <a:buFont typeface="Arial"/>
              <a:buNone/>
            </a:pPr>
            <a:r>
              <a:rPr b="1" i="0" lang="fr" sz="1300" u="none" cap="none" strike="noStrike">
                <a:solidFill>
                  <a:schemeClr val="lt2"/>
                </a:solidFill>
                <a:latin typeface="Montserrat"/>
                <a:ea typeface="Montserrat"/>
                <a:cs typeface="Montserrat"/>
                <a:sym typeface="Montserrat"/>
              </a:rPr>
              <a:t>Résultats concrets du projet (20%)</a:t>
            </a:r>
            <a:endParaRPr b="1" i="0" sz="1300" u="none" cap="none" strike="noStrike">
              <a:solidFill>
                <a:srgbClr val="612491"/>
              </a:solidFill>
              <a:latin typeface="Montserrat"/>
              <a:ea typeface="Montserrat"/>
              <a:cs typeface="Montserrat"/>
              <a:sym typeface="Montserrat"/>
            </a:endParaRPr>
          </a:p>
        </p:txBody>
      </p:sp>
      <p:sp>
        <p:nvSpPr>
          <p:cNvPr id="299" name="Google Shape;299;p10"/>
          <p:cNvSpPr/>
          <p:nvPr/>
        </p:nvSpPr>
        <p:spPr>
          <a:xfrm>
            <a:off x="533400" y="774850"/>
            <a:ext cx="554400" cy="520800"/>
          </a:xfrm>
          <a:prstGeom prst="ellipse">
            <a:avLst/>
          </a:prstGeom>
          <a:solidFill>
            <a:srgbClr val="FFFFFF"/>
          </a:solidFill>
          <a:ln cap="flat" cmpd="sng" w="9525">
            <a:solidFill>
              <a:srgbClr val="DCCEE6"/>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00" name="Google Shape;300;p10"/>
          <p:cNvSpPr txBox="1"/>
          <p:nvPr>
            <p:ph idx="12" type="sldNum"/>
          </p:nvPr>
        </p:nvSpPr>
        <p:spPr>
          <a:xfrm>
            <a:off x="8129016" y="4767263"/>
            <a:ext cx="386400" cy="273900"/>
          </a:xfrm>
          <a:prstGeom prst="rect">
            <a:avLst/>
          </a:prstGeom>
          <a:noFill/>
          <a:ln>
            <a:noFill/>
          </a:ln>
        </p:spPr>
        <p:txBody>
          <a:bodyPr anchorCtr="0" anchor="ctr" bIns="34275" lIns="68575" spcFirstLastPara="1" rIns="68575" wrap="square" tIns="34275">
            <a:noAutofit/>
          </a:bodyPr>
          <a:lstStyle/>
          <a:p>
            <a:pPr indent="0" lvl="0" marL="0" rtl="0" algn="ctr">
              <a:lnSpc>
                <a:spcPct val="100000"/>
              </a:lnSpc>
              <a:spcBef>
                <a:spcPts val="0"/>
              </a:spcBef>
              <a:spcAft>
                <a:spcPts val="0"/>
              </a:spcAft>
              <a:buClr>
                <a:srgbClr val="000000"/>
              </a:buClr>
              <a:buSzPts val="900"/>
              <a:buFont typeface="Arial"/>
              <a:buNone/>
            </a:pPr>
            <a:fld id="{00000000-1234-1234-1234-123412341234}" type="slidenum">
              <a:rPr lang="fr"/>
              <a:t>‹#›</a:t>
            </a:fld>
            <a:endParaRPr/>
          </a:p>
        </p:txBody>
      </p:sp>
      <p:pic>
        <p:nvPicPr>
          <p:cNvPr id="301" name="Google Shape;301;p10"/>
          <p:cNvPicPr preferRelativeResize="0"/>
          <p:nvPr/>
        </p:nvPicPr>
        <p:blipFill rotWithShape="1">
          <a:blip r:embed="rId3">
            <a:alphaModFix/>
          </a:blip>
          <a:srcRect b="0" l="0" r="0" t="0"/>
          <a:stretch/>
        </p:blipFill>
        <p:spPr>
          <a:xfrm>
            <a:off x="673800" y="870400"/>
            <a:ext cx="329700" cy="329700"/>
          </a:xfrm>
          <a:prstGeom prst="rect">
            <a:avLst/>
          </a:prstGeom>
          <a:noFill/>
          <a:ln>
            <a:noFill/>
          </a:ln>
        </p:spPr>
      </p:pic>
      <p:sp>
        <p:nvSpPr>
          <p:cNvPr id="302" name="Google Shape;302;p10"/>
          <p:cNvSpPr/>
          <p:nvPr/>
        </p:nvSpPr>
        <p:spPr>
          <a:xfrm>
            <a:off x="4809350" y="1190400"/>
            <a:ext cx="3587400" cy="3174300"/>
          </a:xfrm>
          <a:prstGeom prst="roundRect">
            <a:avLst>
              <a:gd fmla="val 9545" name="adj"/>
            </a:avLst>
          </a:prstGeom>
          <a:solidFill>
            <a:srgbClr val="F7F4F9"/>
          </a:solidFill>
          <a:ln cap="flat" cmpd="sng" w="9525">
            <a:solidFill>
              <a:srgbClr val="DCCEE6"/>
            </a:solidFill>
            <a:prstDash val="solid"/>
            <a:round/>
            <a:headEnd len="sm" w="sm" type="none"/>
            <a:tailEnd len="sm" w="sm" type="none"/>
          </a:ln>
        </p:spPr>
        <p:txBody>
          <a:bodyPr anchorCtr="0" anchor="t" bIns="24000" lIns="60925" spcFirstLastPara="1" rIns="60925" wrap="square" tIns="24000">
            <a:noAutofit/>
          </a:bodyPr>
          <a:lstStyle/>
          <a:p>
            <a:pPr indent="0" lvl="0" marL="60960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Montserrat"/>
              <a:ea typeface="Montserrat"/>
              <a:cs typeface="Montserrat"/>
              <a:sym typeface="Montserrat"/>
            </a:endParaRPr>
          </a:p>
          <a:p>
            <a:pPr indent="-228600" lvl="0" marL="241300" marR="0" rtl="0" algn="l">
              <a:lnSpc>
                <a:spcPct val="100000"/>
              </a:lnSpc>
              <a:spcBef>
                <a:spcPts val="0"/>
              </a:spcBef>
              <a:spcAft>
                <a:spcPts val="0"/>
              </a:spcAft>
              <a:buClr>
                <a:schemeClr val="lt2"/>
              </a:buClr>
              <a:buSzPts val="1200"/>
              <a:buFont typeface="Montserrat"/>
              <a:buChar char="▪"/>
            </a:pPr>
            <a:r>
              <a:rPr b="0" i="0" lang="fr" sz="1200" u="none" cap="none" strike="noStrike">
                <a:solidFill>
                  <a:schemeClr val="dk1"/>
                </a:solidFill>
                <a:latin typeface="Montserrat SemiBold"/>
                <a:ea typeface="Montserrat SemiBold"/>
                <a:cs typeface="Montserrat SemiBold"/>
                <a:sym typeface="Montserrat SemiBold"/>
              </a:rPr>
              <a:t>Complémentarité de l’expertise des chercheurs et chercheuses </a:t>
            </a:r>
            <a:r>
              <a:rPr b="0" i="0" lang="fr" sz="1200" u="none" cap="none" strike="noStrike">
                <a:solidFill>
                  <a:schemeClr val="dk1"/>
                </a:solidFill>
                <a:latin typeface="Montserrat"/>
                <a:ea typeface="Montserrat"/>
                <a:cs typeface="Montserrat"/>
                <a:sym typeface="Montserrat"/>
              </a:rPr>
              <a:t>de France et du Québec qui participeront au projet ;</a:t>
            </a:r>
            <a:endParaRPr b="0" i="0" sz="1200" u="none" cap="none" strike="noStrike">
              <a:solidFill>
                <a:schemeClr val="dk1"/>
              </a:solidFill>
              <a:latin typeface="Montserrat"/>
              <a:ea typeface="Montserrat"/>
              <a:cs typeface="Montserrat"/>
              <a:sym typeface="Montserrat"/>
            </a:endParaRPr>
          </a:p>
          <a:p>
            <a:pPr indent="-228600" lvl="0" marL="241300" marR="0" rtl="0" algn="l">
              <a:lnSpc>
                <a:spcPct val="100000"/>
              </a:lnSpc>
              <a:spcBef>
                <a:spcPts val="0"/>
              </a:spcBef>
              <a:spcAft>
                <a:spcPts val="0"/>
              </a:spcAft>
              <a:buClr>
                <a:schemeClr val="dk1"/>
              </a:buClr>
              <a:buSzPts val="1200"/>
              <a:buFont typeface="Montserrat"/>
              <a:buChar char="▪"/>
            </a:pPr>
            <a:r>
              <a:rPr b="0" i="0" lang="fr" sz="1200" u="none" cap="none" strike="noStrike">
                <a:solidFill>
                  <a:schemeClr val="dk1"/>
                </a:solidFill>
                <a:latin typeface="Montserrat"/>
                <a:ea typeface="Montserrat"/>
                <a:cs typeface="Montserrat"/>
                <a:sym typeface="Montserrat"/>
              </a:rPr>
              <a:t>Réalisations scientifiques des chercheurs et chercheuses et </a:t>
            </a:r>
            <a:r>
              <a:rPr b="0" i="0" lang="fr" sz="1200" u="none" cap="none" strike="noStrike">
                <a:solidFill>
                  <a:schemeClr val="dk1"/>
                </a:solidFill>
                <a:latin typeface="Montserrat SemiBold"/>
                <a:ea typeface="Montserrat SemiBold"/>
                <a:cs typeface="Montserrat SemiBold"/>
                <a:sym typeface="Montserrat SemiBold"/>
              </a:rPr>
              <a:t>rayonnement au niveau international des équipes de recherche</a:t>
            </a:r>
            <a:r>
              <a:rPr b="0" i="0" lang="fr" sz="1200" u="none" cap="none" strike="noStrike">
                <a:solidFill>
                  <a:schemeClr val="dk1"/>
                </a:solidFill>
                <a:latin typeface="Montserrat"/>
                <a:ea typeface="Montserrat"/>
                <a:cs typeface="Montserrat"/>
                <a:sym typeface="Montserrat"/>
              </a:rPr>
              <a:t>.</a:t>
            </a:r>
            <a:endParaRPr b="0" i="0" sz="1300" u="none" cap="none" strike="noStrike">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Montserrat"/>
              <a:ea typeface="Montserrat"/>
              <a:cs typeface="Montserrat"/>
              <a:sym typeface="Montserrat"/>
            </a:endParaRPr>
          </a:p>
        </p:txBody>
      </p:sp>
      <p:sp>
        <p:nvSpPr>
          <p:cNvPr id="303" name="Google Shape;303;p10"/>
          <p:cNvSpPr/>
          <p:nvPr/>
        </p:nvSpPr>
        <p:spPr>
          <a:xfrm>
            <a:off x="4792625" y="774850"/>
            <a:ext cx="3587400" cy="520800"/>
          </a:xfrm>
          <a:prstGeom prst="rect">
            <a:avLst/>
          </a:prstGeom>
          <a:solidFill>
            <a:srgbClr val="FFFFFF"/>
          </a:solidFill>
          <a:ln cap="flat" cmpd="sng" w="9525">
            <a:solidFill>
              <a:srgbClr val="DCCEE6"/>
            </a:solidFill>
            <a:prstDash val="solid"/>
            <a:round/>
            <a:headEnd len="sm" w="sm" type="none"/>
            <a:tailEnd len="sm" w="sm" type="none"/>
          </a:ln>
        </p:spPr>
        <p:txBody>
          <a:bodyPr anchorCtr="0" anchor="ctr" bIns="24000" lIns="24000" spcFirstLastPara="1" rIns="24000" wrap="square" tIns="24000">
            <a:noAutofit/>
          </a:bodyPr>
          <a:lstStyle/>
          <a:p>
            <a:pPr indent="0" lvl="0" marL="482600" marR="0" rtl="0" algn="l">
              <a:lnSpc>
                <a:spcPct val="115000"/>
              </a:lnSpc>
              <a:spcBef>
                <a:spcPts val="0"/>
              </a:spcBef>
              <a:spcAft>
                <a:spcPts val="0"/>
              </a:spcAft>
              <a:buClr>
                <a:schemeClr val="dk1"/>
              </a:buClr>
              <a:buSzPts val="1600"/>
              <a:buFont typeface="Arial"/>
              <a:buNone/>
            </a:pPr>
            <a:r>
              <a:rPr b="1" i="0" lang="fr" sz="1300" u="none" cap="none" strike="noStrike">
                <a:solidFill>
                  <a:schemeClr val="lt2"/>
                </a:solidFill>
                <a:latin typeface="Montserrat"/>
                <a:ea typeface="Montserrat"/>
                <a:cs typeface="Montserrat"/>
                <a:sym typeface="Montserrat"/>
              </a:rPr>
              <a:t>Equipe de recherche (20%)</a:t>
            </a:r>
            <a:endParaRPr b="1" i="0" sz="1300" u="none" cap="none" strike="noStrike">
              <a:solidFill>
                <a:srgbClr val="612491"/>
              </a:solidFill>
              <a:latin typeface="Montserrat"/>
              <a:ea typeface="Montserrat"/>
              <a:cs typeface="Montserrat"/>
              <a:sym typeface="Montserrat"/>
            </a:endParaRPr>
          </a:p>
        </p:txBody>
      </p:sp>
      <p:sp>
        <p:nvSpPr>
          <p:cNvPr id="304" name="Google Shape;304;p10"/>
          <p:cNvSpPr/>
          <p:nvPr/>
        </p:nvSpPr>
        <p:spPr>
          <a:xfrm>
            <a:off x="4572000" y="774850"/>
            <a:ext cx="554400" cy="520800"/>
          </a:xfrm>
          <a:prstGeom prst="ellipse">
            <a:avLst/>
          </a:prstGeom>
          <a:solidFill>
            <a:srgbClr val="FFFFFF"/>
          </a:solidFill>
          <a:ln cap="flat" cmpd="sng" w="9525">
            <a:solidFill>
              <a:srgbClr val="DCCEE6"/>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pic>
        <p:nvPicPr>
          <p:cNvPr id="305" name="Google Shape;305;p10"/>
          <p:cNvPicPr preferRelativeResize="0"/>
          <p:nvPr/>
        </p:nvPicPr>
        <p:blipFill rotWithShape="1">
          <a:blip r:embed="rId4">
            <a:alphaModFix/>
          </a:blip>
          <a:srcRect b="0" l="0" r="0" t="0"/>
          <a:stretch/>
        </p:blipFill>
        <p:spPr>
          <a:xfrm>
            <a:off x="4656000" y="842050"/>
            <a:ext cx="386400" cy="386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11"/>
          <p:cNvSpPr/>
          <p:nvPr/>
        </p:nvSpPr>
        <p:spPr>
          <a:xfrm>
            <a:off x="628650" y="532575"/>
            <a:ext cx="7886700" cy="41574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11"/>
          <p:cNvSpPr/>
          <p:nvPr/>
        </p:nvSpPr>
        <p:spPr>
          <a:xfrm>
            <a:off x="1874775" y="767900"/>
            <a:ext cx="3791400" cy="132300"/>
          </a:xfrm>
          <a:prstGeom prst="roundRect">
            <a:avLst>
              <a:gd fmla="val 50000" name="adj"/>
            </a:avLst>
          </a:prstGeom>
          <a:solidFill>
            <a:srgbClr val="BFE4EB"/>
          </a:solid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pic>
        <p:nvPicPr>
          <p:cNvPr id="312" name="Google Shape;312;p11"/>
          <p:cNvPicPr preferRelativeResize="0"/>
          <p:nvPr/>
        </p:nvPicPr>
        <p:blipFill rotWithShape="1">
          <a:blip r:embed="rId3">
            <a:alphaModFix/>
          </a:blip>
          <a:srcRect b="0" l="0" r="0" t="0"/>
          <a:stretch/>
        </p:blipFill>
        <p:spPr>
          <a:xfrm>
            <a:off x="917250" y="1183375"/>
            <a:ext cx="273900" cy="273900"/>
          </a:xfrm>
          <a:prstGeom prst="rect">
            <a:avLst/>
          </a:prstGeom>
          <a:noFill/>
          <a:ln>
            <a:noFill/>
          </a:ln>
        </p:spPr>
      </p:pic>
      <p:sp>
        <p:nvSpPr>
          <p:cNvPr id="313" name="Google Shape;313;p11"/>
          <p:cNvSpPr txBox="1"/>
          <p:nvPr>
            <p:ph type="title"/>
          </p:nvPr>
        </p:nvSpPr>
        <p:spPr>
          <a:xfrm>
            <a:off x="628650" y="197644"/>
            <a:ext cx="8216700" cy="329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1900"/>
              <a:buNone/>
            </a:pPr>
            <a:r>
              <a:rPr lang="fr"/>
              <a:t>Principes clés encouragés </a:t>
            </a:r>
            <a:endParaRPr/>
          </a:p>
        </p:txBody>
      </p:sp>
      <p:pic>
        <p:nvPicPr>
          <p:cNvPr id="314" name="Google Shape;314;p11"/>
          <p:cNvPicPr preferRelativeResize="0"/>
          <p:nvPr/>
        </p:nvPicPr>
        <p:blipFill rotWithShape="1">
          <a:blip r:embed="rId4">
            <a:alphaModFix/>
          </a:blip>
          <a:srcRect b="0" l="0" r="0" t="0"/>
          <a:stretch/>
        </p:blipFill>
        <p:spPr>
          <a:xfrm>
            <a:off x="1371600" y="598150"/>
            <a:ext cx="386400" cy="386400"/>
          </a:xfrm>
          <a:prstGeom prst="rect">
            <a:avLst/>
          </a:prstGeom>
          <a:noFill/>
          <a:ln>
            <a:noFill/>
          </a:ln>
        </p:spPr>
      </p:pic>
      <p:pic>
        <p:nvPicPr>
          <p:cNvPr id="315" name="Google Shape;315;p11"/>
          <p:cNvPicPr preferRelativeResize="0"/>
          <p:nvPr/>
        </p:nvPicPr>
        <p:blipFill rotWithShape="1">
          <a:blip r:embed="rId5">
            <a:alphaModFix/>
          </a:blip>
          <a:srcRect b="0" l="0" r="0" t="0"/>
          <a:stretch/>
        </p:blipFill>
        <p:spPr>
          <a:xfrm>
            <a:off x="917250" y="1597750"/>
            <a:ext cx="273900" cy="273900"/>
          </a:xfrm>
          <a:prstGeom prst="ellipse">
            <a:avLst/>
          </a:prstGeom>
          <a:noFill/>
          <a:ln>
            <a:noFill/>
          </a:ln>
        </p:spPr>
      </p:pic>
      <p:sp>
        <p:nvSpPr>
          <p:cNvPr id="316" name="Google Shape;316;p11"/>
          <p:cNvSpPr txBox="1"/>
          <p:nvPr>
            <p:ph idx="12" type="sldNum"/>
          </p:nvPr>
        </p:nvSpPr>
        <p:spPr>
          <a:xfrm>
            <a:off x="8129016" y="4691063"/>
            <a:ext cx="386400" cy="273900"/>
          </a:xfrm>
          <a:prstGeom prst="rect">
            <a:avLst/>
          </a:prstGeom>
          <a:noFill/>
          <a:ln>
            <a:noFill/>
          </a:ln>
        </p:spPr>
        <p:txBody>
          <a:bodyPr anchorCtr="0" anchor="ctr" bIns="34275" lIns="68575" spcFirstLastPara="1" rIns="68575" wrap="square" tIns="34275">
            <a:noAutofit/>
          </a:bodyPr>
          <a:lstStyle/>
          <a:p>
            <a:pPr indent="0" lvl="0" marL="0" rtl="0" algn="ctr">
              <a:lnSpc>
                <a:spcPct val="100000"/>
              </a:lnSpc>
              <a:spcBef>
                <a:spcPts val="0"/>
              </a:spcBef>
              <a:spcAft>
                <a:spcPts val="0"/>
              </a:spcAft>
              <a:buClr>
                <a:srgbClr val="000000"/>
              </a:buClr>
              <a:buSzPts val="900"/>
              <a:buFont typeface="Arial"/>
              <a:buNone/>
            </a:pPr>
            <a:fld id="{00000000-1234-1234-1234-123412341234}" type="slidenum">
              <a:rPr lang="fr"/>
              <a:t>‹#›</a:t>
            </a:fld>
            <a:endParaRPr/>
          </a:p>
        </p:txBody>
      </p:sp>
      <p:sp>
        <p:nvSpPr>
          <p:cNvPr id="317" name="Google Shape;317;p11"/>
          <p:cNvSpPr/>
          <p:nvPr/>
        </p:nvSpPr>
        <p:spPr>
          <a:xfrm>
            <a:off x="1874775" y="2279925"/>
            <a:ext cx="4164600" cy="132300"/>
          </a:xfrm>
          <a:prstGeom prst="roundRect">
            <a:avLst>
              <a:gd fmla="val 50000" name="adj"/>
            </a:avLst>
          </a:prstGeom>
          <a:solidFill>
            <a:srgbClr val="BFE4EB"/>
          </a:solid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18" name="Google Shape;318;p11"/>
          <p:cNvSpPr/>
          <p:nvPr/>
        </p:nvSpPr>
        <p:spPr>
          <a:xfrm>
            <a:off x="1874775" y="3097038"/>
            <a:ext cx="2140500" cy="132300"/>
          </a:xfrm>
          <a:prstGeom prst="roundRect">
            <a:avLst>
              <a:gd fmla="val 50000" name="adj"/>
            </a:avLst>
          </a:prstGeom>
          <a:solidFill>
            <a:srgbClr val="BFE4EB"/>
          </a:solid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19" name="Google Shape;319;p11"/>
          <p:cNvSpPr/>
          <p:nvPr/>
        </p:nvSpPr>
        <p:spPr>
          <a:xfrm>
            <a:off x="1874775" y="3914150"/>
            <a:ext cx="1067400" cy="132300"/>
          </a:xfrm>
          <a:prstGeom prst="roundRect">
            <a:avLst>
              <a:gd fmla="val 50000" name="adj"/>
            </a:avLst>
          </a:prstGeom>
          <a:solidFill>
            <a:srgbClr val="BFE4EB"/>
          </a:solid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20" name="Google Shape;320;p11"/>
          <p:cNvSpPr txBox="1"/>
          <p:nvPr/>
        </p:nvSpPr>
        <p:spPr>
          <a:xfrm>
            <a:off x="835200" y="603550"/>
            <a:ext cx="7778400" cy="4061100"/>
          </a:xfrm>
          <a:prstGeom prst="rect">
            <a:avLst/>
          </a:prstGeom>
          <a:noFill/>
          <a:ln>
            <a:noFill/>
          </a:ln>
        </p:spPr>
        <p:txBody>
          <a:bodyPr anchorCtr="0" anchor="t" bIns="91425" lIns="91425" spcFirstLastPara="1" rIns="91425" wrap="square" tIns="91425">
            <a:spAutoFit/>
          </a:bodyPr>
          <a:lstStyle/>
          <a:p>
            <a:pPr indent="457200" lvl="0" marL="457200" marR="190500" rtl="0" algn="l">
              <a:lnSpc>
                <a:spcPct val="100000"/>
              </a:lnSpc>
              <a:spcBef>
                <a:spcPts val="0"/>
              </a:spcBef>
              <a:spcAft>
                <a:spcPts val="0"/>
              </a:spcAft>
              <a:buClr>
                <a:srgbClr val="000000"/>
              </a:buClr>
              <a:buSzPts val="1200"/>
              <a:buFont typeface="Arial"/>
              <a:buNone/>
            </a:pPr>
            <a:r>
              <a:rPr b="1" lang="fr" sz="1100">
                <a:solidFill>
                  <a:srgbClr val="1D7293"/>
                </a:solidFill>
                <a:latin typeface="Montserrat"/>
                <a:ea typeface="Montserrat"/>
                <a:cs typeface="Montserrat"/>
                <a:sym typeface="Montserrat"/>
              </a:rPr>
              <a:t>L</a:t>
            </a:r>
            <a:r>
              <a:rPr b="1" i="0" lang="fr" sz="1100" u="none" cap="none" strike="noStrike">
                <a:solidFill>
                  <a:srgbClr val="1D7293"/>
                </a:solidFill>
                <a:latin typeface="Montserrat"/>
                <a:ea typeface="Montserrat"/>
                <a:cs typeface="Montserrat"/>
                <a:sym typeface="Montserrat"/>
              </a:rPr>
              <a:t>a science ouverte et le respect des principes FAIR</a:t>
            </a:r>
            <a:r>
              <a:rPr lang="fr" sz="1100">
                <a:solidFill>
                  <a:srgbClr val="1D7293"/>
                </a:solidFill>
                <a:latin typeface="Montserrat Medium"/>
                <a:ea typeface="Montserrat Medium"/>
                <a:cs typeface="Montserrat Medium"/>
                <a:sym typeface="Montserrat Medium"/>
              </a:rPr>
              <a:t> </a:t>
            </a:r>
            <a:br>
              <a:rPr lang="fr" sz="1100">
                <a:solidFill>
                  <a:srgbClr val="1D7293"/>
                </a:solidFill>
                <a:latin typeface="Montserrat Medium"/>
                <a:ea typeface="Montserrat Medium"/>
                <a:cs typeface="Montserrat Medium"/>
                <a:sym typeface="Montserrat Medium"/>
              </a:rPr>
            </a:br>
            <a:endParaRPr sz="1100">
              <a:solidFill>
                <a:srgbClr val="1D7293"/>
              </a:solidFill>
              <a:latin typeface="Montserrat Medium"/>
              <a:ea typeface="Montserrat Medium"/>
              <a:cs typeface="Montserrat Medium"/>
              <a:sym typeface="Montserrat Medium"/>
            </a:endParaRPr>
          </a:p>
          <a:p>
            <a:pPr indent="0" lvl="0" marL="457200" marR="190500" rtl="0" algn="l">
              <a:lnSpc>
                <a:spcPct val="100000"/>
              </a:lnSpc>
              <a:spcBef>
                <a:spcPts val="500"/>
              </a:spcBef>
              <a:spcAft>
                <a:spcPts val="0"/>
              </a:spcAft>
              <a:buClr>
                <a:srgbClr val="000000"/>
              </a:buClr>
              <a:buSzPts val="1200"/>
              <a:buFont typeface="Arial"/>
              <a:buNone/>
            </a:pPr>
            <a:r>
              <a:rPr lang="fr" sz="1100">
                <a:solidFill>
                  <a:srgbClr val="1D7293"/>
                </a:solidFill>
                <a:latin typeface="Montserrat Medium"/>
                <a:ea typeface="Montserrat Medium"/>
                <a:cs typeface="Montserrat Medium"/>
                <a:sym typeface="Montserrat Medium"/>
              </a:rPr>
              <a:t>- </a:t>
            </a:r>
            <a:r>
              <a:rPr lang="fr" sz="1000">
                <a:solidFill>
                  <a:srgbClr val="1D7293"/>
                </a:solidFill>
                <a:latin typeface="Montserrat Medium"/>
                <a:ea typeface="Montserrat Medium"/>
                <a:cs typeface="Montserrat Medium"/>
                <a:sym typeface="Montserrat Medium"/>
              </a:rPr>
              <a:t>Les candidats sont encouragés à promouvoir et à pratiquer la science ouverte conformément à la politique de science ouverte de l’UE et nationale , </a:t>
            </a:r>
            <a:r>
              <a:rPr b="0" i="0" lang="fr" sz="1000" u="none" cap="none" strike="noStrike">
                <a:solidFill>
                  <a:srgbClr val="1D7293"/>
                </a:solidFill>
                <a:latin typeface="Montserrat Medium"/>
                <a:ea typeface="Montserrat Medium"/>
                <a:cs typeface="Montserrat Medium"/>
                <a:sym typeface="Montserrat Medium"/>
              </a:rPr>
              <a:t>et la </a:t>
            </a:r>
            <a:r>
              <a:rPr b="1" i="0" lang="fr" sz="1000" u="none" cap="none" strike="noStrike">
                <a:solidFill>
                  <a:srgbClr val="1D7293"/>
                </a:solidFill>
                <a:latin typeface="Montserrat"/>
                <a:ea typeface="Montserrat"/>
                <a:cs typeface="Montserrat"/>
                <a:sym typeface="Montserrat"/>
              </a:rPr>
              <a:t>mise à disposition en open access et open source de résultats</a:t>
            </a:r>
            <a:r>
              <a:rPr b="0" i="0" lang="fr" sz="1000" u="none" cap="none" strike="noStrike">
                <a:solidFill>
                  <a:srgbClr val="1D7293"/>
                </a:solidFill>
                <a:latin typeface="Montserrat Medium"/>
                <a:ea typeface="Montserrat Medium"/>
                <a:cs typeface="Montserrat Medium"/>
                <a:sym typeface="Montserrat Medium"/>
              </a:rPr>
              <a:t> (documentations, algorithmes, programmes et résultats).</a:t>
            </a:r>
            <a:endParaRPr b="1" sz="1000">
              <a:solidFill>
                <a:srgbClr val="1D7293"/>
              </a:solidFill>
              <a:latin typeface="Montserrat"/>
              <a:ea typeface="Montserrat"/>
              <a:cs typeface="Montserrat"/>
              <a:sym typeface="Montserrat"/>
            </a:endParaRPr>
          </a:p>
          <a:p>
            <a:pPr indent="0" lvl="0" marL="457200" marR="190500" rtl="0" algn="l">
              <a:lnSpc>
                <a:spcPct val="100000"/>
              </a:lnSpc>
              <a:spcBef>
                <a:spcPts val="500"/>
              </a:spcBef>
              <a:spcAft>
                <a:spcPts val="0"/>
              </a:spcAft>
              <a:buClr>
                <a:srgbClr val="000000"/>
              </a:buClr>
              <a:buSzPts val="1200"/>
              <a:buFont typeface="Arial"/>
              <a:buNone/>
            </a:pPr>
            <a:r>
              <a:rPr lang="fr" sz="1000">
                <a:solidFill>
                  <a:srgbClr val="1D7293"/>
                </a:solidFill>
                <a:latin typeface="Montserrat Medium"/>
                <a:ea typeface="Montserrat Medium"/>
                <a:cs typeface="Montserrat Medium"/>
                <a:sym typeface="Montserrat Medium"/>
              </a:rPr>
              <a:t>- Il est exigé que toutes les personnes titulaires d’un octroi s’engagent à diffuser les publications scientifiques examinées par les pairs en libre accès immédiat et sous licence ouverte.</a:t>
            </a:r>
            <a:endParaRPr sz="1000">
              <a:solidFill>
                <a:srgbClr val="1D7293"/>
              </a:solidFill>
              <a:latin typeface="Montserrat Medium"/>
              <a:ea typeface="Montserrat Medium"/>
              <a:cs typeface="Montserrat Medium"/>
              <a:sym typeface="Montserrat Medium"/>
            </a:endParaRPr>
          </a:p>
          <a:p>
            <a:pPr indent="0" lvl="0" marL="0" marR="190500" rtl="0" algn="l">
              <a:lnSpc>
                <a:spcPct val="100000"/>
              </a:lnSpc>
              <a:spcBef>
                <a:spcPts val="500"/>
              </a:spcBef>
              <a:spcAft>
                <a:spcPts val="0"/>
              </a:spcAft>
              <a:buClr>
                <a:srgbClr val="000000"/>
              </a:buClr>
              <a:buSzPts val="1200"/>
              <a:buFont typeface="Arial"/>
              <a:buNone/>
            </a:pPr>
            <a:r>
              <a:t/>
            </a:r>
            <a:endParaRPr sz="1000">
              <a:solidFill>
                <a:srgbClr val="1D7293"/>
              </a:solidFill>
              <a:latin typeface="Montserrat Medium"/>
              <a:ea typeface="Montserrat Medium"/>
              <a:cs typeface="Montserrat Medium"/>
              <a:sym typeface="Montserrat Medium"/>
            </a:endParaRPr>
          </a:p>
          <a:p>
            <a:pPr indent="457200" lvl="0" marL="457200" marR="190500" rtl="0" algn="l">
              <a:lnSpc>
                <a:spcPct val="100000"/>
              </a:lnSpc>
              <a:spcBef>
                <a:spcPts val="500"/>
              </a:spcBef>
              <a:spcAft>
                <a:spcPts val="0"/>
              </a:spcAft>
              <a:buClr>
                <a:srgbClr val="000000"/>
              </a:buClr>
              <a:buSzPts val="1200"/>
              <a:buFont typeface="Arial"/>
              <a:buNone/>
            </a:pPr>
            <a:r>
              <a:rPr b="1" lang="fr" sz="1100">
                <a:solidFill>
                  <a:srgbClr val="1D7293"/>
                </a:solidFill>
                <a:latin typeface="Montserrat"/>
                <a:ea typeface="Montserrat"/>
                <a:cs typeface="Montserrat"/>
                <a:sym typeface="Montserrat"/>
              </a:rPr>
              <a:t>Mobilisation des connaissances </a:t>
            </a:r>
            <a:r>
              <a:rPr lang="fr" sz="1000">
                <a:solidFill>
                  <a:srgbClr val="1D7293"/>
                </a:solidFill>
                <a:latin typeface="Montserrat Medium"/>
                <a:ea typeface="Montserrat Medium"/>
                <a:cs typeface="Montserrat Medium"/>
                <a:sym typeface="Montserrat Medium"/>
              </a:rPr>
              <a:t>(pour le Québec seulement)</a:t>
            </a:r>
            <a:endParaRPr sz="1000">
              <a:solidFill>
                <a:srgbClr val="1D7293"/>
              </a:solidFill>
              <a:latin typeface="Montserrat Medium"/>
              <a:ea typeface="Montserrat Medium"/>
              <a:cs typeface="Montserrat Medium"/>
              <a:sym typeface="Montserrat Medium"/>
            </a:endParaRPr>
          </a:p>
          <a:p>
            <a:pPr indent="0" lvl="0" marL="0" marR="190500" rtl="0" algn="l">
              <a:lnSpc>
                <a:spcPct val="100000"/>
              </a:lnSpc>
              <a:spcBef>
                <a:spcPts val="500"/>
              </a:spcBef>
              <a:spcAft>
                <a:spcPts val="0"/>
              </a:spcAft>
              <a:buClr>
                <a:srgbClr val="000000"/>
              </a:buClr>
              <a:buSzPts val="1200"/>
              <a:buFont typeface="Arial"/>
              <a:buNone/>
            </a:pPr>
            <a:r>
              <a:rPr lang="fr" sz="1000">
                <a:solidFill>
                  <a:srgbClr val="1D7293"/>
                </a:solidFill>
                <a:latin typeface="Montserrat Medium"/>
                <a:ea typeface="Montserrat Medium"/>
                <a:cs typeface="Montserrat Medium"/>
                <a:sym typeface="Montserrat Medium"/>
              </a:rPr>
              <a:t>Mener et participer à des activités de mobilisation des connaissances (transfert, partage, valorisation, mise en valeur et diffusion) auprès des milieux de pratique et du grand public, lorsque ces activités sont pertinentes. </a:t>
            </a:r>
            <a:endParaRPr sz="1000">
              <a:solidFill>
                <a:srgbClr val="1D7293"/>
              </a:solidFill>
              <a:latin typeface="Montserrat Medium"/>
              <a:ea typeface="Montserrat Medium"/>
              <a:cs typeface="Montserrat Medium"/>
              <a:sym typeface="Montserrat Medium"/>
            </a:endParaRPr>
          </a:p>
          <a:p>
            <a:pPr indent="0" lvl="0" marL="0" marR="190500" rtl="0" algn="l">
              <a:lnSpc>
                <a:spcPct val="100000"/>
              </a:lnSpc>
              <a:spcBef>
                <a:spcPts val="500"/>
              </a:spcBef>
              <a:spcAft>
                <a:spcPts val="0"/>
              </a:spcAft>
              <a:buClr>
                <a:srgbClr val="000000"/>
              </a:buClr>
              <a:buSzPts val="1200"/>
              <a:buFont typeface="Arial"/>
              <a:buNone/>
            </a:pPr>
            <a:r>
              <a:t/>
            </a:r>
            <a:endParaRPr sz="1000">
              <a:solidFill>
                <a:srgbClr val="1D7293"/>
              </a:solidFill>
              <a:latin typeface="Montserrat Medium"/>
              <a:ea typeface="Montserrat Medium"/>
              <a:cs typeface="Montserrat Medium"/>
              <a:sym typeface="Montserrat Medium"/>
            </a:endParaRPr>
          </a:p>
          <a:p>
            <a:pPr indent="457200" lvl="0" marL="457200" marR="190500" rtl="0" algn="l">
              <a:lnSpc>
                <a:spcPct val="100000"/>
              </a:lnSpc>
              <a:spcBef>
                <a:spcPts val="500"/>
              </a:spcBef>
              <a:spcAft>
                <a:spcPts val="0"/>
              </a:spcAft>
              <a:buClr>
                <a:srgbClr val="000000"/>
              </a:buClr>
              <a:buSzPts val="1200"/>
              <a:buFont typeface="Arial"/>
              <a:buNone/>
            </a:pPr>
            <a:r>
              <a:rPr b="1" lang="fr" sz="1100">
                <a:solidFill>
                  <a:srgbClr val="1D7293"/>
                </a:solidFill>
                <a:latin typeface="Montserrat"/>
                <a:ea typeface="Montserrat"/>
                <a:cs typeface="Montserrat"/>
                <a:sym typeface="Montserrat"/>
              </a:rPr>
              <a:t>Équité, diversité et inclusion</a:t>
            </a:r>
            <a:endParaRPr b="1" sz="1100">
              <a:solidFill>
                <a:srgbClr val="1D7293"/>
              </a:solidFill>
              <a:latin typeface="Montserrat"/>
              <a:ea typeface="Montserrat"/>
              <a:cs typeface="Montserrat"/>
              <a:sym typeface="Montserrat"/>
            </a:endParaRPr>
          </a:p>
          <a:p>
            <a:pPr indent="0" lvl="0" marL="0" marR="190500" rtl="0" algn="l">
              <a:lnSpc>
                <a:spcPct val="100000"/>
              </a:lnSpc>
              <a:spcBef>
                <a:spcPts val="500"/>
              </a:spcBef>
              <a:spcAft>
                <a:spcPts val="0"/>
              </a:spcAft>
              <a:buClr>
                <a:srgbClr val="000000"/>
              </a:buClr>
              <a:buSzPts val="1200"/>
              <a:buFont typeface="Arial"/>
              <a:buNone/>
            </a:pPr>
            <a:r>
              <a:rPr lang="fr" sz="1000">
                <a:solidFill>
                  <a:srgbClr val="1D7293"/>
                </a:solidFill>
                <a:latin typeface="Montserrat Medium"/>
                <a:ea typeface="Montserrat Medium"/>
                <a:cs typeface="Montserrat Medium"/>
                <a:sym typeface="Montserrat Medium"/>
              </a:rPr>
              <a:t>Les partenaires souhaitent contribuer au soutien d’un écosystème de recherche basé sur l’équité, la diversité et l’inclusion ; Encourager à privilégier les principes EDI dans le contexte de leurs activités de recherche. </a:t>
            </a:r>
            <a:endParaRPr sz="1000">
              <a:solidFill>
                <a:srgbClr val="1D7293"/>
              </a:solidFill>
              <a:latin typeface="Montserrat Medium"/>
              <a:ea typeface="Montserrat Medium"/>
              <a:cs typeface="Montserrat Medium"/>
              <a:sym typeface="Montserrat Medium"/>
            </a:endParaRPr>
          </a:p>
          <a:p>
            <a:pPr indent="457200" lvl="0" marL="457200" marR="190500" rtl="0" algn="l">
              <a:lnSpc>
                <a:spcPct val="100000"/>
              </a:lnSpc>
              <a:spcBef>
                <a:spcPts val="500"/>
              </a:spcBef>
              <a:spcAft>
                <a:spcPts val="0"/>
              </a:spcAft>
              <a:buClr>
                <a:srgbClr val="000000"/>
              </a:buClr>
              <a:buSzPts val="1200"/>
              <a:buFont typeface="Arial"/>
              <a:buNone/>
            </a:pPr>
            <a:r>
              <a:t/>
            </a:r>
            <a:endParaRPr b="1" sz="1000">
              <a:solidFill>
                <a:srgbClr val="1D7293"/>
              </a:solidFill>
              <a:latin typeface="Montserrat"/>
              <a:ea typeface="Montserrat"/>
              <a:cs typeface="Montserrat"/>
              <a:sym typeface="Montserrat"/>
            </a:endParaRPr>
          </a:p>
          <a:p>
            <a:pPr indent="457200" lvl="0" marL="457200" marR="190500" rtl="0" algn="l">
              <a:lnSpc>
                <a:spcPct val="100000"/>
              </a:lnSpc>
              <a:spcBef>
                <a:spcPts val="500"/>
              </a:spcBef>
              <a:spcAft>
                <a:spcPts val="0"/>
              </a:spcAft>
              <a:buClr>
                <a:srgbClr val="000000"/>
              </a:buClr>
              <a:buSzPts val="1200"/>
              <a:buFont typeface="Arial"/>
              <a:buNone/>
            </a:pPr>
            <a:r>
              <a:rPr b="1" lang="fr" sz="1100">
                <a:solidFill>
                  <a:srgbClr val="1D7293"/>
                </a:solidFill>
                <a:latin typeface="Montserrat"/>
                <a:ea typeface="Montserrat"/>
                <a:cs typeface="Montserrat"/>
                <a:sym typeface="Montserrat"/>
              </a:rPr>
              <a:t>Santé durable</a:t>
            </a:r>
            <a:endParaRPr b="1" sz="1100">
              <a:solidFill>
                <a:srgbClr val="1D7293"/>
              </a:solidFill>
              <a:latin typeface="Montserrat"/>
              <a:ea typeface="Montserrat"/>
              <a:cs typeface="Montserrat"/>
              <a:sym typeface="Montserrat"/>
            </a:endParaRPr>
          </a:p>
          <a:p>
            <a:pPr indent="0" lvl="0" marL="0" marR="190500" rtl="0" algn="l">
              <a:lnSpc>
                <a:spcPct val="100000"/>
              </a:lnSpc>
              <a:spcBef>
                <a:spcPts val="500"/>
              </a:spcBef>
              <a:spcAft>
                <a:spcPts val="500"/>
              </a:spcAft>
              <a:buClr>
                <a:srgbClr val="000000"/>
              </a:buClr>
              <a:buSzPts val="1200"/>
              <a:buFont typeface="Arial"/>
              <a:buNone/>
            </a:pPr>
            <a:r>
              <a:rPr lang="fr" sz="1000">
                <a:solidFill>
                  <a:srgbClr val="1D7293"/>
                </a:solidFill>
                <a:latin typeface="Montserrat Medium"/>
                <a:ea typeface="Montserrat Medium"/>
                <a:cs typeface="Montserrat Medium"/>
                <a:sym typeface="Montserrat Medium"/>
              </a:rPr>
              <a:t>En cohérence avec le contexte du programme et ses objectifs, les projets financés devront s’inscrire dans des principes clés en lien avec la santé durable ; encourager à démontrer comment leur projet contribue à l’atteinte d’une santé durable, soit un état de bien-être physique, mental et social optimal tout au long de la vie.</a:t>
            </a:r>
            <a:endParaRPr sz="1000">
              <a:solidFill>
                <a:srgbClr val="1D7293"/>
              </a:solidFill>
              <a:latin typeface="Montserrat Medium"/>
              <a:ea typeface="Montserrat Medium"/>
              <a:cs typeface="Montserrat Medium"/>
              <a:sym typeface="Montserrat Medium"/>
            </a:endParaRPr>
          </a:p>
        </p:txBody>
      </p:sp>
      <p:pic>
        <p:nvPicPr>
          <p:cNvPr id="321" name="Google Shape;321;p11"/>
          <p:cNvPicPr preferRelativeResize="0"/>
          <p:nvPr/>
        </p:nvPicPr>
        <p:blipFill>
          <a:blip r:embed="rId6">
            <a:alphaModFix/>
          </a:blip>
          <a:stretch>
            <a:fillRect/>
          </a:stretch>
        </p:blipFill>
        <p:spPr>
          <a:xfrm>
            <a:off x="1371600" y="2032950"/>
            <a:ext cx="386400" cy="386400"/>
          </a:xfrm>
          <a:prstGeom prst="rect">
            <a:avLst/>
          </a:prstGeom>
          <a:noFill/>
          <a:ln>
            <a:noFill/>
          </a:ln>
        </p:spPr>
      </p:pic>
      <p:pic>
        <p:nvPicPr>
          <p:cNvPr id="322" name="Google Shape;322;p11"/>
          <p:cNvPicPr preferRelativeResize="0"/>
          <p:nvPr/>
        </p:nvPicPr>
        <p:blipFill>
          <a:blip r:embed="rId7">
            <a:alphaModFix/>
          </a:blip>
          <a:stretch>
            <a:fillRect/>
          </a:stretch>
        </p:blipFill>
        <p:spPr>
          <a:xfrm>
            <a:off x="1371600" y="2871575"/>
            <a:ext cx="386400" cy="386400"/>
          </a:xfrm>
          <a:prstGeom prst="rect">
            <a:avLst/>
          </a:prstGeom>
          <a:noFill/>
          <a:ln>
            <a:noFill/>
          </a:ln>
        </p:spPr>
      </p:pic>
      <p:pic>
        <p:nvPicPr>
          <p:cNvPr id="323" name="Google Shape;323;p11"/>
          <p:cNvPicPr preferRelativeResize="0"/>
          <p:nvPr/>
        </p:nvPicPr>
        <p:blipFill>
          <a:blip r:embed="rId8">
            <a:alphaModFix/>
          </a:blip>
          <a:stretch>
            <a:fillRect/>
          </a:stretch>
        </p:blipFill>
        <p:spPr>
          <a:xfrm>
            <a:off x="1399950" y="3710200"/>
            <a:ext cx="329700" cy="329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12"/>
          <p:cNvSpPr txBox="1"/>
          <p:nvPr>
            <p:ph type="title"/>
          </p:nvPr>
        </p:nvSpPr>
        <p:spPr>
          <a:xfrm>
            <a:off x="628650" y="273850"/>
            <a:ext cx="8158800" cy="329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0000"/>
              </a:buClr>
              <a:buSzPts val="2400"/>
              <a:buFont typeface="Arial"/>
              <a:buNone/>
            </a:pPr>
            <a:r>
              <a:rPr lang="fr"/>
              <a:t>L’accompagnement proposé aux lauréats</a:t>
            </a:r>
            <a:endParaRPr/>
          </a:p>
        </p:txBody>
      </p:sp>
      <p:sp>
        <p:nvSpPr>
          <p:cNvPr id="329" name="Google Shape;329;p12"/>
          <p:cNvSpPr/>
          <p:nvPr/>
        </p:nvSpPr>
        <p:spPr>
          <a:xfrm>
            <a:off x="1286332" y="2347175"/>
            <a:ext cx="677100" cy="661800"/>
          </a:xfrm>
          <a:prstGeom prst="ellipse">
            <a:avLst/>
          </a:prstGeom>
          <a:solidFill>
            <a:srgbClr val="FFFFFF"/>
          </a:solidFill>
          <a:ln cap="flat" cmpd="sng" w="19050">
            <a:solidFill>
              <a:schemeClr val="l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30" name="Google Shape;330;p12"/>
          <p:cNvSpPr/>
          <p:nvPr/>
        </p:nvSpPr>
        <p:spPr>
          <a:xfrm>
            <a:off x="2387850" y="1601175"/>
            <a:ext cx="674700" cy="660300"/>
          </a:xfrm>
          <a:prstGeom prst="ellipse">
            <a:avLst/>
          </a:prstGeom>
          <a:solidFill>
            <a:srgbClr val="FFFFFF"/>
          </a:solidFill>
          <a:ln cap="flat" cmpd="sng" w="19050">
            <a:solidFill>
              <a:schemeClr val="l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31" name="Google Shape;331;p12"/>
          <p:cNvSpPr/>
          <p:nvPr/>
        </p:nvSpPr>
        <p:spPr>
          <a:xfrm>
            <a:off x="3488766" y="2337663"/>
            <a:ext cx="674700" cy="661800"/>
          </a:xfrm>
          <a:prstGeom prst="ellipse">
            <a:avLst/>
          </a:prstGeom>
          <a:solidFill>
            <a:srgbClr val="FFFFFF"/>
          </a:solidFill>
          <a:ln cap="flat" cmpd="sng" w="19050">
            <a:solidFill>
              <a:schemeClr val="l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32" name="Google Shape;332;p12"/>
          <p:cNvSpPr/>
          <p:nvPr/>
        </p:nvSpPr>
        <p:spPr>
          <a:xfrm>
            <a:off x="4590443" y="1614725"/>
            <a:ext cx="677100" cy="660300"/>
          </a:xfrm>
          <a:prstGeom prst="ellipse">
            <a:avLst/>
          </a:prstGeom>
          <a:solidFill>
            <a:srgbClr val="FFFFFF"/>
          </a:solidFill>
          <a:ln cap="flat" cmpd="sng" w="19050">
            <a:solidFill>
              <a:schemeClr val="l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33" name="Google Shape;333;p12"/>
          <p:cNvSpPr/>
          <p:nvPr/>
        </p:nvSpPr>
        <p:spPr>
          <a:xfrm>
            <a:off x="5647526" y="2337663"/>
            <a:ext cx="677100" cy="661800"/>
          </a:xfrm>
          <a:prstGeom prst="ellipse">
            <a:avLst/>
          </a:prstGeom>
          <a:solidFill>
            <a:srgbClr val="FFFFFF"/>
          </a:solidFill>
          <a:ln cap="flat" cmpd="sng" w="19050">
            <a:solidFill>
              <a:schemeClr val="l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34" name="Google Shape;334;p12"/>
          <p:cNvSpPr txBox="1"/>
          <p:nvPr/>
        </p:nvSpPr>
        <p:spPr>
          <a:xfrm>
            <a:off x="502225" y="3219775"/>
            <a:ext cx="1912200" cy="360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700"/>
              <a:buFont typeface="Arial"/>
              <a:buNone/>
            </a:pPr>
            <a:r>
              <a:rPr b="1" i="0" lang="fr" sz="1000" u="none" cap="none" strike="noStrike">
                <a:solidFill>
                  <a:schemeClr val="lt2"/>
                </a:solidFill>
                <a:latin typeface="Montserrat"/>
                <a:ea typeface="Montserrat"/>
                <a:cs typeface="Montserrat"/>
                <a:sym typeface="Montserrat"/>
              </a:rPr>
              <a:t>Soutien financier du FRQS et du HDH</a:t>
            </a:r>
            <a:r>
              <a:rPr b="0" i="0" lang="fr" sz="1000" u="none" cap="none" strike="noStrike">
                <a:solidFill>
                  <a:schemeClr val="lt2"/>
                </a:solidFill>
                <a:latin typeface="Montserrat"/>
                <a:ea typeface="Montserrat"/>
                <a:cs typeface="Montserrat"/>
                <a:sym typeface="Montserrat"/>
              </a:rPr>
              <a:t> selon un échéancier cohérent avec les activités et avec un taux de rétention, conformément au règlement financier du HDH et sous réserve de la signature d’une convention d’utilisation type</a:t>
            </a:r>
            <a:endParaRPr b="0" i="0" sz="800" u="none" cap="none" strike="noStrike">
              <a:solidFill>
                <a:schemeClr val="lt2"/>
              </a:solidFill>
              <a:latin typeface="Montserrat SemiBold"/>
              <a:ea typeface="Montserrat SemiBold"/>
              <a:cs typeface="Montserrat SemiBold"/>
              <a:sym typeface="Montserrat SemiBold"/>
            </a:endParaRPr>
          </a:p>
        </p:txBody>
      </p:sp>
      <p:sp>
        <p:nvSpPr>
          <p:cNvPr id="335" name="Google Shape;335;p12"/>
          <p:cNvSpPr txBox="1"/>
          <p:nvPr/>
        </p:nvSpPr>
        <p:spPr>
          <a:xfrm>
            <a:off x="1744300" y="889035"/>
            <a:ext cx="2059800" cy="590400"/>
          </a:xfrm>
          <a:prstGeom prst="rect">
            <a:avLst/>
          </a:prstGeom>
          <a:noFill/>
          <a:ln>
            <a:noFill/>
          </a:ln>
        </p:spPr>
        <p:txBody>
          <a:bodyPr anchorCtr="0" anchor="b" bIns="0" lIns="0" spcFirstLastPara="1" rIns="0" wrap="square" tIns="0">
            <a:noAutofit/>
          </a:bodyPr>
          <a:lstStyle/>
          <a:p>
            <a:pPr indent="0" lvl="0" marL="0" marR="0" rtl="0" algn="ctr">
              <a:lnSpc>
                <a:spcPct val="100000"/>
              </a:lnSpc>
              <a:spcBef>
                <a:spcPts val="0"/>
              </a:spcBef>
              <a:spcAft>
                <a:spcPts val="0"/>
              </a:spcAft>
              <a:buClr>
                <a:srgbClr val="000000"/>
              </a:buClr>
              <a:buSzPts val="700"/>
              <a:buFont typeface="Arial"/>
              <a:buNone/>
            </a:pPr>
            <a:r>
              <a:rPr b="1" i="0" lang="fr" sz="1000" u="none" cap="none" strike="noStrike">
                <a:solidFill>
                  <a:schemeClr val="lt2"/>
                </a:solidFill>
                <a:latin typeface="Montserrat"/>
                <a:ea typeface="Montserrat"/>
                <a:cs typeface="Montserrat"/>
                <a:sym typeface="Montserrat"/>
              </a:rPr>
              <a:t>Soutien par le HDH au montage et dépôt des demandes d’accès aux données françaises </a:t>
            </a:r>
            <a:r>
              <a:rPr b="0" i="0" lang="fr" sz="1000" u="none" cap="none" strike="noStrike">
                <a:solidFill>
                  <a:schemeClr val="lt2"/>
                </a:solidFill>
                <a:latin typeface="Montserrat"/>
                <a:ea typeface="Montserrat"/>
                <a:cs typeface="Montserrat"/>
                <a:sym typeface="Montserrat"/>
              </a:rPr>
              <a:t>(si pertinent)</a:t>
            </a:r>
            <a:endParaRPr b="0" i="0" sz="800" u="none" cap="none" strike="noStrike">
              <a:solidFill>
                <a:schemeClr val="lt2"/>
              </a:solidFill>
              <a:latin typeface="Montserrat SemiBold"/>
              <a:ea typeface="Montserrat SemiBold"/>
              <a:cs typeface="Montserrat SemiBold"/>
              <a:sym typeface="Montserrat SemiBold"/>
            </a:endParaRPr>
          </a:p>
        </p:txBody>
      </p:sp>
      <p:grpSp>
        <p:nvGrpSpPr>
          <p:cNvPr id="336" name="Google Shape;336;p12"/>
          <p:cNvGrpSpPr/>
          <p:nvPr/>
        </p:nvGrpSpPr>
        <p:grpSpPr>
          <a:xfrm>
            <a:off x="1207963" y="1665857"/>
            <a:ext cx="5507046" cy="1243958"/>
            <a:chOff x="824992" y="2357249"/>
            <a:chExt cx="8773373" cy="2211481"/>
          </a:xfrm>
        </p:grpSpPr>
        <p:sp>
          <p:nvSpPr>
            <p:cNvPr id="337" name="Google Shape;337;p12"/>
            <p:cNvSpPr/>
            <p:nvPr/>
          </p:nvSpPr>
          <p:spPr>
            <a:xfrm>
              <a:off x="7753422" y="2357249"/>
              <a:ext cx="1844943" cy="1436944"/>
            </a:xfrm>
            <a:custGeom>
              <a:rect b="b" l="l" r="r" t="t"/>
              <a:pathLst>
                <a:path extrusionOk="0" h="644" w="828">
                  <a:moveTo>
                    <a:pt x="0" y="296"/>
                  </a:moveTo>
                  <a:cubicBezTo>
                    <a:pt x="111" y="328"/>
                    <a:pt x="111" y="328"/>
                    <a:pt x="111" y="328"/>
                  </a:cubicBezTo>
                  <a:cubicBezTo>
                    <a:pt x="111" y="453"/>
                    <a:pt x="111" y="453"/>
                    <a:pt x="111" y="453"/>
                  </a:cubicBezTo>
                  <a:cubicBezTo>
                    <a:pt x="111" y="453"/>
                    <a:pt x="423" y="249"/>
                    <a:pt x="691" y="644"/>
                  </a:cubicBezTo>
                  <a:cubicBezTo>
                    <a:pt x="828" y="618"/>
                    <a:pt x="828" y="618"/>
                    <a:pt x="828" y="618"/>
                  </a:cubicBezTo>
                  <a:cubicBezTo>
                    <a:pt x="824" y="490"/>
                    <a:pt x="824" y="490"/>
                    <a:pt x="824" y="490"/>
                  </a:cubicBezTo>
                  <a:cubicBezTo>
                    <a:pt x="824" y="490"/>
                    <a:pt x="492" y="0"/>
                    <a:pt x="0" y="296"/>
                  </a:cubicBezTo>
                  <a:close/>
                </a:path>
              </a:pathLst>
            </a:custGeom>
            <a:solidFill>
              <a:schemeClr val="lt2"/>
            </a:solidFill>
            <a:ln>
              <a:noFill/>
            </a:ln>
            <a:effectLst>
              <a:outerShdw blurRad="38100" rotWithShape="0" algn="ctr" dir="5400000" dist="25400">
                <a:srgbClr val="000000">
                  <a:alpha val="2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38" name="Google Shape;338;p12"/>
            <p:cNvSpPr/>
            <p:nvPr/>
          </p:nvSpPr>
          <p:spPr>
            <a:xfrm>
              <a:off x="824992" y="2357249"/>
              <a:ext cx="1842116" cy="1436944"/>
            </a:xfrm>
            <a:custGeom>
              <a:rect b="b" l="l" r="r" t="t"/>
              <a:pathLst>
                <a:path extrusionOk="0" h="644" w="827">
                  <a:moveTo>
                    <a:pt x="0" y="296"/>
                  </a:moveTo>
                  <a:cubicBezTo>
                    <a:pt x="111" y="328"/>
                    <a:pt x="111" y="328"/>
                    <a:pt x="111" y="328"/>
                  </a:cubicBezTo>
                  <a:cubicBezTo>
                    <a:pt x="111" y="453"/>
                    <a:pt x="111" y="453"/>
                    <a:pt x="111" y="453"/>
                  </a:cubicBezTo>
                  <a:cubicBezTo>
                    <a:pt x="111" y="453"/>
                    <a:pt x="423" y="249"/>
                    <a:pt x="691" y="644"/>
                  </a:cubicBezTo>
                  <a:cubicBezTo>
                    <a:pt x="827" y="618"/>
                    <a:pt x="827" y="618"/>
                    <a:pt x="827" y="618"/>
                  </a:cubicBezTo>
                  <a:cubicBezTo>
                    <a:pt x="824" y="490"/>
                    <a:pt x="824" y="490"/>
                    <a:pt x="824" y="490"/>
                  </a:cubicBezTo>
                  <a:cubicBezTo>
                    <a:pt x="824" y="490"/>
                    <a:pt x="492" y="0"/>
                    <a:pt x="0" y="296"/>
                  </a:cubicBezTo>
                  <a:close/>
                </a:path>
              </a:pathLst>
            </a:custGeom>
            <a:solidFill>
              <a:schemeClr val="lt2"/>
            </a:solidFill>
            <a:ln>
              <a:noFill/>
            </a:ln>
            <a:effectLst>
              <a:outerShdw blurRad="38100" rotWithShape="0" algn="ctr" dir="5400000" dist="25400">
                <a:srgbClr val="000000">
                  <a:alpha val="2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39" name="Google Shape;339;p12"/>
            <p:cNvSpPr/>
            <p:nvPr/>
          </p:nvSpPr>
          <p:spPr>
            <a:xfrm>
              <a:off x="2559690" y="3131786"/>
              <a:ext cx="1846828" cy="1436944"/>
            </a:xfrm>
            <a:custGeom>
              <a:rect b="b" l="l" r="r" t="t"/>
              <a:pathLst>
                <a:path extrusionOk="0" h="644" w="829">
                  <a:moveTo>
                    <a:pt x="0" y="346"/>
                  </a:moveTo>
                  <a:cubicBezTo>
                    <a:pt x="112" y="314"/>
                    <a:pt x="112" y="314"/>
                    <a:pt x="112" y="314"/>
                  </a:cubicBezTo>
                  <a:cubicBezTo>
                    <a:pt x="112" y="190"/>
                    <a:pt x="112" y="190"/>
                    <a:pt x="112" y="190"/>
                  </a:cubicBezTo>
                  <a:cubicBezTo>
                    <a:pt x="112" y="190"/>
                    <a:pt x="423" y="394"/>
                    <a:pt x="693" y="0"/>
                  </a:cubicBezTo>
                  <a:cubicBezTo>
                    <a:pt x="829" y="27"/>
                    <a:pt x="829" y="27"/>
                    <a:pt x="829" y="27"/>
                  </a:cubicBezTo>
                  <a:cubicBezTo>
                    <a:pt x="825" y="156"/>
                    <a:pt x="825" y="156"/>
                    <a:pt x="825" y="156"/>
                  </a:cubicBezTo>
                  <a:cubicBezTo>
                    <a:pt x="825" y="156"/>
                    <a:pt x="491" y="644"/>
                    <a:pt x="0" y="346"/>
                  </a:cubicBezTo>
                  <a:close/>
                </a:path>
              </a:pathLst>
            </a:custGeom>
            <a:solidFill>
              <a:schemeClr val="lt2"/>
            </a:solidFill>
            <a:ln>
              <a:noFill/>
            </a:ln>
            <a:effectLst>
              <a:outerShdw blurRad="38100" rotWithShape="0" algn="ctr" dir="5400000" dist="25400">
                <a:srgbClr val="000000">
                  <a:alpha val="2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40" name="Google Shape;340;p12"/>
            <p:cNvSpPr/>
            <p:nvPr/>
          </p:nvSpPr>
          <p:spPr>
            <a:xfrm>
              <a:off x="4301932" y="2357249"/>
              <a:ext cx="1841175" cy="1436944"/>
            </a:xfrm>
            <a:custGeom>
              <a:rect b="b" l="l" r="r" t="t"/>
              <a:pathLst>
                <a:path extrusionOk="0" h="644" w="827">
                  <a:moveTo>
                    <a:pt x="0" y="296"/>
                  </a:moveTo>
                  <a:cubicBezTo>
                    <a:pt x="111" y="328"/>
                    <a:pt x="111" y="328"/>
                    <a:pt x="111" y="328"/>
                  </a:cubicBezTo>
                  <a:cubicBezTo>
                    <a:pt x="111" y="453"/>
                    <a:pt x="111" y="453"/>
                    <a:pt x="111" y="453"/>
                  </a:cubicBezTo>
                  <a:cubicBezTo>
                    <a:pt x="111" y="453"/>
                    <a:pt x="423" y="249"/>
                    <a:pt x="691" y="644"/>
                  </a:cubicBezTo>
                  <a:cubicBezTo>
                    <a:pt x="827" y="618"/>
                    <a:pt x="827" y="618"/>
                    <a:pt x="827" y="618"/>
                  </a:cubicBezTo>
                  <a:cubicBezTo>
                    <a:pt x="824" y="490"/>
                    <a:pt x="824" y="490"/>
                    <a:pt x="824" y="490"/>
                  </a:cubicBezTo>
                  <a:cubicBezTo>
                    <a:pt x="824" y="490"/>
                    <a:pt x="492" y="0"/>
                    <a:pt x="0" y="296"/>
                  </a:cubicBezTo>
                  <a:close/>
                </a:path>
              </a:pathLst>
            </a:custGeom>
            <a:solidFill>
              <a:schemeClr val="lt2"/>
            </a:solidFill>
            <a:ln>
              <a:noFill/>
            </a:ln>
            <a:effectLst>
              <a:outerShdw blurRad="38100" rotWithShape="0" algn="ctr" dir="5400000" dist="25400">
                <a:srgbClr val="000000">
                  <a:alpha val="2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41" name="Google Shape;341;p12"/>
            <p:cNvSpPr/>
            <p:nvPr/>
          </p:nvSpPr>
          <p:spPr>
            <a:xfrm>
              <a:off x="6036626" y="3131786"/>
              <a:ext cx="1846828" cy="1436944"/>
            </a:xfrm>
            <a:custGeom>
              <a:rect b="b" l="l" r="r" t="t"/>
              <a:pathLst>
                <a:path extrusionOk="0" h="644" w="829">
                  <a:moveTo>
                    <a:pt x="0" y="346"/>
                  </a:moveTo>
                  <a:cubicBezTo>
                    <a:pt x="112" y="314"/>
                    <a:pt x="112" y="314"/>
                    <a:pt x="112" y="314"/>
                  </a:cubicBezTo>
                  <a:cubicBezTo>
                    <a:pt x="112" y="190"/>
                    <a:pt x="112" y="190"/>
                    <a:pt x="112" y="190"/>
                  </a:cubicBezTo>
                  <a:cubicBezTo>
                    <a:pt x="112" y="190"/>
                    <a:pt x="423" y="394"/>
                    <a:pt x="693" y="0"/>
                  </a:cubicBezTo>
                  <a:cubicBezTo>
                    <a:pt x="829" y="27"/>
                    <a:pt x="829" y="27"/>
                    <a:pt x="829" y="27"/>
                  </a:cubicBezTo>
                  <a:cubicBezTo>
                    <a:pt x="825" y="156"/>
                    <a:pt x="825" y="156"/>
                    <a:pt x="825" y="156"/>
                  </a:cubicBezTo>
                  <a:cubicBezTo>
                    <a:pt x="825" y="156"/>
                    <a:pt x="491" y="644"/>
                    <a:pt x="0" y="346"/>
                  </a:cubicBezTo>
                  <a:close/>
                </a:path>
              </a:pathLst>
            </a:custGeom>
            <a:solidFill>
              <a:schemeClr val="lt2"/>
            </a:solidFill>
            <a:ln>
              <a:noFill/>
            </a:ln>
            <a:effectLst>
              <a:outerShdw blurRad="38100" rotWithShape="0" algn="ctr" dir="5400000" dist="25400">
                <a:srgbClr val="000000">
                  <a:alpha val="2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342" name="Google Shape;342;p12"/>
          <p:cNvSpPr txBox="1"/>
          <p:nvPr/>
        </p:nvSpPr>
        <p:spPr>
          <a:xfrm>
            <a:off x="2917350" y="3219775"/>
            <a:ext cx="1937700" cy="1418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700"/>
              <a:buFont typeface="Arial"/>
              <a:buNone/>
            </a:pPr>
            <a:r>
              <a:rPr b="1" i="0" lang="fr" sz="1000" u="none" cap="none" strike="noStrike">
                <a:solidFill>
                  <a:schemeClr val="lt2"/>
                </a:solidFill>
                <a:latin typeface="Montserrat"/>
                <a:ea typeface="Montserrat"/>
                <a:cs typeface="Montserrat"/>
                <a:sym typeface="Montserrat"/>
              </a:rPr>
              <a:t>Mise à disposition par le HDH d’une plateforme technologique pour traiter les données en toute sécurité et avec des outils à l’état de l’art </a:t>
            </a:r>
            <a:r>
              <a:rPr b="0" i="0" lang="fr" sz="1000" u="none" cap="none" strike="noStrike">
                <a:solidFill>
                  <a:schemeClr val="lt2"/>
                </a:solidFill>
                <a:latin typeface="Montserrat"/>
                <a:ea typeface="Montserrat"/>
                <a:cs typeface="Montserrat"/>
                <a:sym typeface="Montserrat"/>
              </a:rPr>
              <a:t>sous réserve de la signature d’une convention d’utilisation type (si nécessaire)</a:t>
            </a:r>
            <a:endParaRPr b="0" i="0" sz="800" u="none" cap="none" strike="noStrike">
              <a:solidFill>
                <a:schemeClr val="lt2"/>
              </a:solidFill>
              <a:latin typeface="Montserrat SemiBold"/>
              <a:ea typeface="Montserrat SemiBold"/>
              <a:cs typeface="Montserrat SemiBold"/>
              <a:sym typeface="Montserrat SemiBold"/>
            </a:endParaRPr>
          </a:p>
        </p:txBody>
      </p:sp>
      <p:sp>
        <p:nvSpPr>
          <p:cNvPr id="343" name="Google Shape;343;p12"/>
          <p:cNvSpPr txBox="1"/>
          <p:nvPr/>
        </p:nvSpPr>
        <p:spPr>
          <a:xfrm>
            <a:off x="4220644" y="889035"/>
            <a:ext cx="1392300" cy="590400"/>
          </a:xfrm>
          <a:prstGeom prst="rect">
            <a:avLst/>
          </a:prstGeom>
          <a:noFill/>
          <a:ln>
            <a:noFill/>
          </a:ln>
        </p:spPr>
        <p:txBody>
          <a:bodyPr anchorCtr="0" anchor="b" bIns="0" lIns="0" spcFirstLastPara="1" rIns="0" wrap="square" tIns="0">
            <a:noAutofit/>
          </a:bodyPr>
          <a:lstStyle/>
          <a:p>
            <a:pPr indent="0" lvl="0" marL="0" marR="0" rtl="0" algn="ctr">
              <a:lnSpc>
                <a:spcPct val="100000"/>
              </a:lnSpc>
              <a:spcBef>
                <a:spcPts val="0"/>
              </a:spcBef>
              <a:spcAft>
                <a:spcPts val="0"/>
              </a:spcAft>
              <a:buClr>
                <a:srgbClr val="000000"/>
              </a:buClr>
              <a:buSzPts val="700"/>
              <a:buFont typeface="Arial"/>
              <a:buNone/>
            </a:pPr>
            <a:r>
              <a:rPr b="1" i="0" lang="fr" sz="1000" u="none" cap="none" strike="noStrike">
                <a:solidFill>
                  <a:schemeClr val="lt2"/>
                </a:solidFill>
                <a:latin typeface="Montserrat"/>
                <a:ea typeface="Montserrat"/>
                <a:cs typeface="Montserrat"/>
                <a:sym typeface="Montserrat"/>
              </a:rPr>
              <a:t>Appui du HDH à l’ouverture des résultats</a:t>
            </a:r>
            <a:endParaRPr b="0" i="0" sz="800" u="none" cap="none" strike="noStrike">
              <a:solidFill>
                <a:schemeClr val="lt2"/>
              </a:solidFill>
              <a:latin typeface="Montserrat SemiBold"/>
              <a:ea typeface="Montserrat SemiBold"/>
              <a:cs typeface="Montserrat SemiBold"/>
              <a:sym typeface="Montserrat SemiBold"/>
            </a:endParaRPr>
          </a:p>
        </p:txBody>
      </p:sp>
      <p:sp>
        <p:nvSpPr>
          <p:cNvPr id="344" name="Google Shape;344;p12"/>
          <p:cNvSpPr txBox="1"/>
          <p:nvPr/>
        </p:nvSpPr>
        <p:spPr>
          <a:xfrm>
            <a:off x="5215851" y="3219775"/>
            <a:ext cx="1553700" cy="5904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700"/>
              <a:buFont typeface="Arial"/>
              <a:buNone/>
            </a:pPr>
            <a:r>
              <a:rPr b="1" i="0" lang="fr" sz="1000" u="none" cap="none" strike="noStrike">
                <a:solidFill>
                  <a:schemeClr val="lt2"/>
                </a:solidFill>
                <a:latin typeface="Montserrat"/>
                <a:ea typeface="Montserrat"/>
                <a:cs typeface="Montserrat"/>
                <a:sym typeface="Montserrat"/>
              </a:rPr>
              <a:t>Soutien par le FRQS et le HDH à la diffusion des résultats du projet de recherche international</a:t>
            </a:r>
            <a:endParaRPr b="0" i="0" sz="800" u="none" cap="none" strike="noStrike">
              <a:solidFill>
                <a:schemeClr val="lt2"/>
              </a:solidFill>
              <a:latin typeface="Montserrat SemiBold"/>
              <a:ea typeface="Montserrat SemiBold"/>
              <a:cs typeface="Montserrat SemiBold"/>
              <a:sym typeface="Montserrat SemiBold"/>
            </a:endParaRPr>
          </a:p>
        </p:txBody>
      </p:sp>
      <p:pic>
        <p:nvPicPr>
          <p:cNvPr id="345" name="Google Shape;345;p12"/>
          <p:cNvPicPr preferRelativeResize="0"/>
          <p:nvPr/>
        </p:nvPicPr>
        <p:blipFill rotWithShape="1">
          <a:blip r:embed="rId3">
            <a:alphaModFix/>
          </a:blip>
          <a:srcRect b="0" l="0" r="0" t="0"/>
          <a:stretch/>
        </p:blipFill>
        <p:spPr>
          <a:xfrm>
            <a:off x="4722133" y="1744752"/>
            <a:ext cx="396577" cy="400236"/>
          </a:xfrm>
          <a:prstGeom prst="rect">
            <a:avLst/>
          </a:prstGeom>
          <a:noFill/>
          <a:ln>
            <a:noFill/>
          </a:ln>
        </p:spPr>
      </p:pic>
      <p:sp>
        <p:nvSpPr>
          <p:cNvPr id="346" name="Google Shape;346;p12"/>
          <p:cNvSpPr/>
          <p:nvPr/>
        </p:nvSpPr>
        <p:spPr>
          <a:xfrm>
            <a:off x="6795234" y="1614725"/>
            <a:ext cx="677100" cy="660300"/>
          </a:xfrm>
          <a:prstGeom prst="ellipse">
            <a:avLst/>
          </a:prstGeom>
          <a:solidFill>
            <a:srgbClr val="FFFFFF"/>
          </a:solidFill>
          <a:ln cap="flat" cmpd="sng" w="19050">
            <a:solidFill>
              <a:schemeClr val="l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pic>
        <p:nvPicPr>
          <p:cNvPr descr="Icon&#10;&#10;Description automatically generated" id="347" name="Google Shape;347;p12"/>
          <p:cNvPicPr preferRelativeResize="0"/>
          <p:nvPr/>
        </p:nvPicPr>
        <p:blipFill rotWithShape="1">
          <a:blip r:embed="rId4">
            <a:alphaModFix/>
          </a:blip>
          <a:srcRect b="0" l="0" r="0" t="0"/>
          <a:stretch/>
        </p:blipFill>
        <p:spPr>
          <a:xfrm rot="3377901">
            <a:off x="1424504" y="2428901"/>
            <a:ext cx="452955" cy="452795"/>
          </a:xfrm>
          <a:prstGeom prst="rect">
            <a:avLst/>
          </a:prstGeom>
          <a:noFill/>
          <a:ln>
            <a:noFill/>
          </a:ln>
        </p:spPr>
      </p:pic>
      <p:sp>
        <p:nvSpPr>
          <p:cNvPr id="348" name="Google Shape;348;p12"/>
          <p:cNvSpPr txBox="1"/>
          <p:nvPr/>
        </p:nvSpPr>
        <p:spPr>
          <a:xfrm>
            <a:off x="6161550" y="889025"/>
            <a:ext cx="2022300" cy="590400"/>
          </a:xfrm>
          <a:prstGeom prst="rect">
            <a:avLst/>
          </a:prstGeom>
          <a:noFill/>
          <a:ln>
            <a:noFill/>
          </a:ln>
        </p:spPr>
        <p:txBody>
          <a:bodyPr anchorCtr="0" anchor="b" bIns="0" lIns="0" spcFirstLastPara="1" rIns="0" wrap="square" tIns="0">
            <a:noAutofit/>
          </a:bodyPr>
          <a:lstStyle/>
          <a:p>
            <a:pPr indent="0" lvl="0" marL="0" marR="0" rtl="0" algn="ctr">
              <a:lnSpc>
                <a:spcPct val="100000"/>
              </a:lnSpc>
              <a:spcBef>
                <a:spcPts val="0"/>
              </a:spcBef>
              <a:spcAft>
                <a:spcPts val="0"/>
              </a:spcAft>
              <a:buClr>
                <a:srgbClr val="000000"/>
              </a:buClr>
              <a:buSzPts val="700"/>
              <a:buFont typeface="Arial"/>
              <a:buNone/>
            </a:pPr>
            <a:r>
              <a:rPr b="1" i="0" lang="fr" sz="1000" u="none" cap="none" strike="noStrike">
                <a:solidFill>
                  <a:schemeClr val="lt2"/>
                </a:solidFill>
                <a:latin typeface="Montserrat"/>
                <a:ea typeface="Montserrat"/>
                <a:cs typeface="Montserrat"/>
                <a:sym typeface="Montserrat"/>
              </a:rPr>
              <a:t>Formation de base sur l’acceptabilité sociale du partage et de l’utilisation des données de santé (FRQS)</a:t>
            </a:r>
            <a:endParaRPr b="0" i="0" sz="800" u="none" cap="none" strike="noStrike">
              <a:solidFill>
                <a:schemeClr val="lt2"/>
              </a:solidFill>
              <a:latin typeface="Montserrat SemiBold"/>
              <a:ea typeface="Montserrat SemiBold"/>
              <a:cs typeface="Montserrat SemiBold"/>
              <a:sym typeface="Montserrat SemiBold"/>
            </a:endParaRPr>
          </a:p>
        </p:txBody>
      </p:sp>
      <p:pic>
        <p:nvPicPr>
          <p:cNvPr id="349" name="Google Shape;349;p12"/>
          <p:cNvPicPr preferRelativeResize="0"/>
          <p:nvPr/>
        </p:nvPicPr>
        <p:blipFill rotWithShape="1">
          <a:blip r:embed="rId5">
            <a:alphaModFix/>
          </a:blip>
          <a:srcRect b="0" l="0" r="0" t="0"/>
          <a:stretch/>
        </p:blipFill>
        <p:spPr>
          <a:xfrm>
            <a:off x="2544539" y="1716949"/>
            <a:ext cx="396576" cy="428750"/>
          </a:xfrm>
          <a:prstGeom prst="rect">
            <a:avLst/>
          </a:prstGeom>
          <a:noFill/>
          <a:ln>
            <a:noFill/>
          </a:ln>
        </p:spPr>
      </p:pic>
      <p:pic>
        <p:nvPicPr>
          <p:cNvPr id="350" name="Google Shape;350;p12"/>
          <p:cNvPicPr preferRelativeResize="0"/>
          <p:nvPr/>
        </p:nvPicPr>
        <p:blipFill rotWithShape="1">
          <a:blip r:embed="rId6">
            <a:alphaModFix/>
          </a:blip>
          <a:srcRect b="0" l="0" r="0" t="0"/>
          <a:stretch/>
        </p:blipFill>
        <p:spPr>
          <a:xfrm>
            <a:off x="3609249" y="2434036"/>
            <a:ext cx="433875" cy="469075"/>
          </a:xfrm>
          <a:prstGeom prst="rect">
            <a:avLst/>
          </a:prstGeom>
          <a:noFill/>
          <a:ln>
            <a:noFill/>
          </a:ln>
        </p:spPr>
      </p:pic>
      <p:pic>
        <p:nvPicPr>
          <p:cNvPr id="351" name="Google Shape;351;p12"/>
          <p:cNvPicPr preferRelativeResize="0"/>
          <p:nvPr/>
        </p:nvPicPr>
        <p:blipFill rotWithShape="1">
          <a:blip r:embed="rId7">
            <a:alphaModFix/>
          </a:blip>
          <a:srcRect b="0" l="0" r="0" t="0"/>
          <a:stretch/>
        </p:blipFill>
        <p:spPr>
          <a:xfrm>
            <a:off x="6916834" y="1710347"/>
            <a:ext cx="433875" cy="469052"/>
          </a:xfrm>
          <a:prstGeom prst="rect">
            <a:avLst/>
          </a:prstGeom>
          <a:noFill/>
          <a:ln>
            <a:noFill/>
          </a:ln>
        </p:spPr>
      </p:pic>
      <p:pic>
        <p:nvPicPr>
          <p:cNvPr id="352" name="Google Shape;352;p12"/>
          <p:cNvPicPr preferRelativeResize="0"/>
          <p:nvPr/>
        </p:nvPicPr>
        <p:blipFill rotWithShape="1">
          <a:blip r:embed="rId8">
            <a:alphaModFix/>
          </a:blip>
          <a:srcRect b="0" l="0" r="0" t="0"/>
          <a:stretch/>
        </p:blipFill>
        <p:spPr>
          <a:xfrm>
            <a:off x="5752668" y="2416274"/>
            <a:ext cx="466735" cy="504600"/>
          </a:xfrm>
          <a:prstGeom prst="rect">
            <a:avLst/>
          </a:prstGeom>
          <a:noFill/>
          <a:ln>
            <a:noFill/>
          </a:ln>
        </p:spPr>
      </p:pic>
      <p:sp>
        <p:nvSpPr>
          <p:cNvPr id="353" name="Google Shape;353;p12"/>
          <p:cNvSpPr/>
          <p:nvPr/>
        </p:nvSpPr>
        <p:spPr>
          <a:xfrm>
            <a:off x="6664666" y="2101533"/>
            <a:ext cx="1159383" cy="808281"/>
          </a:xfrm>
          <a:custGeom>
            <a:rect b="b" l="l" r="r" t="t"/>
            <a:pathLst>
              <a:path extrusionOk="0" h="644" w="829">
                <a:moveTo>
                  <a:pt x="0" y="346"/>
                </a:moveTo>
                <a:cubicBezTo>
                  <a:pt x="112" y="314"/>
                  <a:pt x="112" y="314"/>
                  <a:pt x="112" y="314"/>
                </a:cubicBezTo>
                <a:cubicBezTo>
                  <a:pt x="112" y="190"/>
                  <a:pt x="112" y="190"/>
                  <a:pt x="112" y="190"/>
                </a:cubicBezTo>
                <a:cubicBezTo>
                  <a:pt x="112" y="190"/>
                  <a:pt x="423" y="394"/>
                  <a:pt x="693" y="0"/>
                </a:cubicBezTo>
                <a:cubicBezTo>
                  <a:pt x="829" y="27"/>
                  <a:pt x="829" y="27"/>
                  <a:pt x="829" y="27"/>
                </a:cubicBezTo>
                <a:cubicBezTo>
                  <a:pt x="825" y="156"/>
                  <a:pt x="825" y="156"/>
                  <a:pt x="825" y="156"/>
                </a:cubicBezTo>
                <a:cubicBezTo>
                  <a:pt x="825" y="156"/>
                  <a:pt x="491" y="644"/>
                  <a:pt x="0" y="346"/>
                </a:cubicBezTo>
                <a:close/>
              </a:path>
            </a:pathLst>
          </a:custGeom>
          <a:solidFill>
            <a:schemeClr val="lt2"/>
          </a:solidFill>
          <a:ln>
            <a:noFill/>
          </a:ln>
          <a:effectLst>
            <a:outerShdw blurRad="38100" rotWithShape="0" algn="ctr" dir="5400000" dist="25400">
              <a:srgbClr val="000000">
                <a:alpha val="2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54" name="Google Shape;354;p12"/>
          <p:cNvSpPr txBox="1"/>
          <p:nvPr>
            <p:ph idx="12" type="sldNum"/>
          </p:nvPr>
        </p:nvSpPr>
        <p:spPr>
          <a:xfrm>
            <a:off x="8129016" y="4767263"/>
            <a:ext cx="386400" cy="273900"/>
          </a:xfrm>
          <a:prstGeom prst="rect">
            <a:avLst/>
          </a:prstGeom>
          <a:noFill/>
          <a:ln>
            <a:noFill/>
          </a:ln>
        </p:spPr>
        <p:txBody>
          <a:bodyPr anchorCtr="0" anchor="ctr" bIns="34275" lIns="68575" spcFirstLastPara="1" rIns="68575" wrap="square" tIns="34275">
            <a:noAutofit/>
          </a:bodyPr>
          <a:lstStyle/>
          <a:p>
            <a:pPr indent="0" lvl="0" marL="0" rtl="0" algn="ctr">
              <a:lnSpc>
                <a:spcPct val="100000"/>
              </a:lnSpc>
              <a:spcBef>
                <a:spcPts val="0"/>
              </a:spcBef>
              <a:spcAft>
                <a:spcPts val="0"/>
              </a:spcAft>
              <a:buClr>
                <a:srgbClr val="000000"/>
              </a:buClr>
              <a:buSzPts val="900"/>
              <a:buFont typeface="Arial"/>
              <a:buNone/>
            </a:pPr>
            <a:fld id="{00000000-1234-1234-1234-123412341234}" type="slidenum">
              <a:rPr lang="fr"/>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13"/>
          <p:cNvSpPr txBox="1"/>
          <p:nvPr>
            <p:ph idx="12" type="sldNum"/>
          </p:nvPr>
        </p:nvSpPr>
        <p:spPr>
          <a:xfrm>
            <a:off x="6096762" y="3575447"/>
            <a:ext cx="289800" cy="205500"/>
          </a:xfrm>
          <a:prstGeom prst="rect">
            <a:avLst/>
          </a:prstGeom>
          <a:noFill/>
          <a:ln>
            <a:noFill/>
          </a:ln>
        </p:spPr>
        <p:txBody>
          <a:bodyPr anchorCtr="0" anchor="ctr" bIns="34275" lIns="68575" spcFirstLastPara="1" rIns="68575" wrap="square" tIns="34275">
            <a:noAutofit/>
          </a:bodyPr>
          <a:lstStyle/>
          <a:p>
            <a:pPr indent="0" lvl="0" marL="0" rtl="0" algn="ctr">
              <a:lnSpc>
                <a:spcPct val="100000"/>
              </a:lnSpc>
              <a:spcBef>
                <a:spcPts val="0"/>
              </a:spcBef>
              <a:spcAft>
                <a:spcPts val="0"/>
              </a:spcAft>
              <a:buClr>
                <a:srgbClr val="000000"/>
              </a:buClr>
              <a:buSzPts val="900"/>
              <a:buFont typeface="Arial"/>
              <a:buNone/>
            </a:pPr>
            <a:fld id="{00000000-1234-1234-1234-123412341234}" type="slidenum">
              <a:rPr lang="fr"/>
              <a:t>‹#›</a:t>
            </a:fld>
            <a:endParaRPr/>
          </a:p>
        </p:txBody>
      </p:sp>
      <p:sp>
        <p:nvSpPr>
          <p:cNvPr id="361" name="Google Shape;361;p13"/>
          <p:cNvSpPr txBox="1"/>
          <p:nvPr>
            <p:ph type="title"/>
          </p:nvPr>
        </p:nvSpPr>
        <p:spPr>
          <a:xfrm>
            <a:off x="1004903" y="205375"/>
            <a:ext cx="7881300" cy="247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1900"/>
              <a:buNone/>
            </a:pPr>
            <a:r>
              <a:rPr lang="fr">
                <a:solidFill>
                  <a:schemeClr val="lt2"/>
                </a:solidFill>
              </a:rPr>
              <a:t>Zoom sur l’accompagnement aux démarches réglementaires en France</a:t>
            </a:r>
            <a:endParaRPr/>
          </a:p>
        </p:txBody>
      </p:sp>
      <p:sp>
        <p:nvSpPr>
          <p:cNvPr id="362" name="Google Shape;362;p13"/>
          <p:cNvSpPr txBox="1"/>
          <p:nvPr/>
        </p:nvSpPr>
        <p:spPr>
          <a:xfrm>
            <a:off x="4740675" y="1845769"/>
            <a:ext cx="3835500" cy="28938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1100"/>
              <a:buFont typeface="Arial"/>
              <a:buNone/>
            </a:pPr>
            <a:r>
              <a:rPr b="1" i="0" lang="fr" sz="1100" u="none" cap="none" strike="noStrike">
                <a:solidFill>
                  <a:schemeClr val="accent4"/>
                </a:solidFill>
                <a:latin typeface="Montserrat"/>
                <a:ea typeface="Montserrat"/>
                <a:cs typeface="Montserrat"/>
                <a:sym typeface="Montserrat"/>
              </a:rPr>
              <a:t>Le HDH est le guichet unique pour l’accès aux données.</a:t>
            </a:r>
            <a:r>
              <a:rPr b="0" i="0" lang="fr" sz="1100" u="none" cap="none" strike="noStrike">
                <a:solidFill>
                  <a:schemeClr val="accent4"/>
                </a:solidFill>
                <a:latin typeface="Montserrat"/>
                <a:ea typeface="Montserrat"/>
                <a:cs typeface="Montserrat"/>
                <a:sym typeface="Montserrat"/>
              </a:rPr>
              <a:t> La demande d’accès aux données est se fait en ligne, sur la plateforme dédiée du HDH.</a:t>
            </a:r>
            <a:endParaRPr b="0" i="0" sz="1100" u="none" cap="none" strike="noStrike">
              <a:solidFill>
                <a:schemeClr val="accent4"/>
              </a:solidFill>
              <a:latin typeface="Montserrat"/>
              <a:ea typeface="Montserrat"/>
              <a:cs typeface="Montserrat"/>
              <a:sym typeface="Montserrat"/>
            </a:endParaRPr>
          </a:p>
          <a:p>
            <a:pPr indent="0" lvl="0" marL="0" marR="0" rtl="0" algn="l">
              <a:lnSpc>
                <a:spcPct val="150000"/>
              </a:lnSpc>
              <a:spcBef>
                <a:spcPts val="800"/>
              </a:spcBef>
              <a:spcAft>
                <a:spcPts val="0"/>
              </a:spcAft>
              <a:buClr>
                <a:srgbClr val="000000"/>
              </a:buClr>
              <a:buSzPts val="1100"/>
              <a:buFont typeface="Arial"/>
              <a:buNone/>
            </a:pPr>
            <a:r>
              <a:rPr b="0" i="0" lang="fr" sz="1100" u="none" cap="none" strike="noStrike">
                <a:solidFill>
                  <a:schemeClr val="accent4"/>
                </a:solidFill>
                <a:latin typeface="Montserrat"/>
                <a:ea typeface="Montserrat"/>
                <a:cs typeface="Montserrat"/>
                <a:sym typeface="Montserrat"/>
              </a:rPr>
              <a:t>Tous les modèles ainsi que les documents pédagogiques sont rendus disponibles aux porteurs de projets dans un </a:t>
            </a:r>
            <a:r>
              <a:rPr b="1" i="0" lang="fr" sz="1100" u="none" cap="none" strike="noStrike">
                <a:solidFill>
                  <a:schemeClr val="accent4"/>
                </a:solidFill>
                <a:latin typeface="Montserrat"/>
                <a:ea typeface="Montserrat"/>
                <a:cs typeface="Montserrat"/>
                <a:sym typeface="Montserrat"/>
              </a:rPr>
              <a:t>starter kit</a:t>
            </a:r>
            <a:r>
              <a:rPr b="0" i="0" lang="fr" sz="1100" u="none" cap="none" strike="noStrike">
                <a:solidFill>
                  <a:schemeClr val="accent4"/>
                </a:solidFill>
                <a:latin typeface="Montserrat"/>
                <a:ea typeface="Montserrat"/>
                <a:cs typeface="Montserrat"/>
                <a:sym typeface="Montserrat"/>
              </a:rPr>
              <a:t>, afin de les guider tout au long du processus.</a:t>
            </a:r>
            <a:endParaRPr b="0" i="0" sz="1100" u="none" cap="none" strike="noStrike">
              <a:solidFill>
                <a:schemeClr val="accent4"/>
              </a:solidFill>
              <a:latin typeface="Montserrat"/>
              <a:ea typeface="Montserrat"/>
              <a:cs typeface="Montserrat"/>
              <a:sym typeface="Montserrat"/>
            </a:endParaRPr>
          </a:p>
          <a:p>
            <a:pPr indent="0" lvl="0" marL="0" marR="0" rtl="0" algn="l">
              <a:lnSpc>
                <a:spcPct val="150000"/>
              </a:lnSpc>
              <a:spcBef>
                <a:spcPts val="800"/>
              </a:spcBef>
              <a:spcAft>
                <a:spcPts val="0"/>
              </a:spcAft>
              <a:buClr>
                <a:srgbClr val="000000"/>
              </a:buClr>
              <a:buSzPts val="1100"/>
              <a:buFont typeface="Arial"/>
              <a:buNone/>
            </a:pPr>
            <a:r>
              <a:rPr b="1" i="0" lang="fr" sz="1100" u="none" cap="none" strike="noStrike">
                <a:solidFill>
                  <a:schemeClr val="accent4"/>
                </a:solidFill>
                <a:latin typeface="Montserrat"/>
                <a:ea typeface="Montserrat"/>
                <a:cs typeface="Montserrat"/>
                <a:sym typeface="Montserrat"/>
              </a:rPr>
              <a:t>Le HDH vérifie que le dossier est complet </a:t>
            </a:r>
            <a:r>
              <a:rPr b="0" i="0" lang="fr" sz="1100" u="none" cap="none" strike="noStrike">
                <a:solidFill>
                  <a:schemeClr val="accent4"/>
                </a:solidFill>
                <a:latin typeface="Montserrat"/>
                <a:ea typeface="Montserrat"/>
                <a:cs typeface="Montserrat"/>
                <a:sym typeface="Montserrat"/>
              </a:rPr>
              <a:t>et le transmet, si nécessaire, au Comité éthique et scientifique pour évaluation puis à la CNIL </a:t>
            </a:r>
            <a:endParaRPr b="0" i="0" sz="1100" u="none" cap="none" strike="noStrike">
              <a:solidFill>
                <a:schemeClr val="accent4"/>
              </a:solidFill>
              <a:latin typeface="Montserrat"/>
              <a:ea typeface="Montserrat"/>
              <a:cs typeface="Montserrat"/>
              <a:sym typeface="Montserrat"/>
            </a:endParaRPr>
          </a:p>
        </p:txBody>
      </p:sp>
      <p:sp>
        <p:nvSpPr>
          <p:cNvPr id="363" name="Google Shape;363;p13"/>
          <p:cNvSpPr/>
          <p:nvPr/>
        </p:nvSpPr>
        <p:spPr>
          <a:xfrm>
            <a:off x="962525" y="1737300"/>
            <a:ext cx="2848800" cy="2880000"/>
          </a:xfrm>
          <a:prstGeom prst="roundRect">
            <a:avLst>
              <a:gd fmla="val 10025" name="adj"/>
            </a:avLst>
          </a:prstGeom>
          <a:solidFill>
            <a:srgbClr val="F7F4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1" i="0" sz="1000" u="none" cap="none" strike="noStrike">
              <a:solidFill>
                <a:srgbClr val="000000"/>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100"/>
              <a:buFont typeface="Arial"/>
              <a:buNone/>
            </a:pPr>
            <a:r>
              <a:t/>
            </a:r>
            <a:endParaRPr b="1" i="0" sz="1000" u="none" cap="none" strike="noStrike">
              <a:solidFill>
                <a:srgbClr val="000000"/>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100"/>
              <a:buFont typeface="Arial"/>
              <a:buNone/>
            </a:pPr>
            <a:r>
              <a:t/>
            </a:r>
            <a:endParaRPr b="1" i="0" sz="1000" u="none" cap="none" strike="noStrike">
              <a:solidFill>
                <a:srgbClr val="000000"/>
              </a:solidFill>
              <a:latin typeface="Montserrat"/>
              <a:ea typeface="Montserrat"/>
              <a:cs typeface="Montserrat"/>
              <a:sym typeface="Montserrat"/>
            </a:endParaRPr>
          </a:p>
        </p:txBody>
      </p:sp>
      <p:pic>
        <p:nvPicPr>
          <p:cNvPr id="364" name="Google Shape;364;p13"/>
          <p:cNvPicPr preferRelativeResize="0"/>
          <p:nvPr/>
        </p:nvPicPr>
        <p:blipFill rotWithShape="1">
          <a:blip r:embed="rId3">
            <a:alphaModFix/>
          </a:blip>
          <a:srcRect b="12880" l="1188" r="5951" t="9666"/>
          <a:stretch/>
        </p:blipFill>
        <p:spPr>
          <a:xfrm>
            <a:off x="962525" y="2110975"/>
            <a:ext cx="2848801" cy="2010374"/>
          </a:xfrm>
          <a:prstGeom prst="rect">
            <a:avLst/>
          </a:prstGeom>
          <a:noFill/>
          <a:ln>
            <a:noFill/>
          </a:ln>
        </p:spPr>
      </p:pic>
      <p:sp>
        <p:nvSpPr>
          <p:cNvPr id="365" name="Google Shape;365;p13"/>
          <p:cNvSpPr txBox="1"/>
          <p:nvPr>
            <p:ph type="title"/>
          </p:nvPr>
        </p:nvSpPr>
        <p:spPr>
          <a:xfrm>
            <a:off x="1546163" y="4194844"/>
            <a:ext cx="817800" cy="329700"/>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SzPts val="2400"/>
              <a:buNone/>
            </a:pPr>
            <a:r>
              <a:rPr lang="fr" sz="1200">
                <a:solidFill>
                  <a:schemeClr val="lt2"/>
                </a:solidFill>
              </a:rPr>
              <a:t>sans</a:t>
            </a:r>
            <a:endParaRPr sz="1200">
              <a:solidFill>
                <a:schemeClr val="lt2"/>
              </a:solidFill>
              <a:latin typeface="Montserrat"/>
              <a:ea typeface="Montserrat"/>
              <a:cs typeface="Montserrat"/>
              <a:sym typeface="Montserrat"/>
            </a:endParaRPr>
          </a:p>
          <a:p>
            <a:pPr indent="0" lvl="0" marL="0" rtl="0" algn="r">
              <a:lnSpc>
                <a:spcPct val="90000"/>
              </a:lnSpc>
              <a:spcBef>
                <a:spcPts val="0"/>
              </a:spcBef>
              <a:spcAft>
                <a:spcPts val="0"/>
              </a:spcAft>
              <a:buSzPts val="2400"/>
              <a:buNone/>
            </a:pPr>
            <a:r>
              <a:rPr lang="fr" sz="1200">
                <a:solidFill>
                  <a:schemeClr val="lt2"/>
                </a:solidFill>
                <a:latin typeface="Montserrat"/>
                <a:ea typeface="Montserrat"/>
                <a:cs typeface="Montserrat"/>
                <a:sym typeface="Montserrat"/>
              </a:rPr>
              <a:t>starter kit</a:t>
            </a:r>
            <a:endParaRPr sz="1200">
              <a:solidFill>
                <a:schemeClr val="lt2"/>
              </a:solidFill>
              <a:latin typeface="Montserrat"/>
              <a:ea typeface="Montserrat"/>
              <a:cs typeface="Montserrat"/>
              <a:sym typeface="Montserrat"/>
            </a:endParaRPr>
          </a:p>
          <a:p>
            <a:pPr indent="0" lvl="0" marL="0" rtl="0" algn="l">
              <a:lnSpc>
                <a:spcPct val="90000"/>
              </a:lnSpc>
              <a:spcBef>
                <a:spcPts val="0"/>
              </a:spcBef>
              <a:spcAft>
                <a:spcPts val="0"/>
              </a:spcAft>
              <a:buSzPts val="2400"/>
              <a:buNone/>
            </a:pPr>
            <a:r>
              <a:t/>
            </a:r>
            <a:endParaRPr b="1" sz="2200">
              <a:latin typeface="Montserrat"/>
              <a:ea typeface="Montserrat"/>
              <a:cs typeface="Montserrat"/>
              <a:sym typeface="Montserrat"/>
            </a:endParaRPr>
          </a:p>
        </p:txBody>
      </p:sp>
      <p:sp>
        <p:nvSpPr>
          <p:cNvPr id="366" name="Google Shape;366;p13"/>
          <p:cNvSpPr txBox="1"/>
          <p:nvPr>
            <p:ph type="title"/>
          </p:nvPr>
        </p:nvSpPr>
        <p:spPr>
          <a:xfrm>
            <a:off x="2551404" y="4194844"/>
            <a:ext cx="840900" cy="3753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2400"/>
              <a:buNone/>
            </a:pPr>
            <a:r>
              <a:rPr lang="fr" sz="1200">
                <a:solidFill>
                  <a:schemeClr val="lt2"/>
                </a:solidFill>
              </a:rPr>
              <a:t>avec</a:t>
            </a:r>
            <a:endParaRPr sz="1200">
              <a:solidFill>
                <a:schemeClr val="lt2"/>
              </a:solidFill>
              <a:latin typeface="Montserrat"/>
              <a:ea typeface="Montserrat"/>
              <a:cs typeface="Montserrat"/>
              <a:sym typeface="Montserrat"/>
            </a:endParaRPr>
          </a:p>
          <a:p>
            <a:pPr indent="0" lvl="0" marL="0" rtl="0" algn="l">
              <a:lnSpc>
                <a:spcPct val="90000"/>
              </a:lnSpc>
              <a:spcBef>
                <a:spcPts val="0"/>
              </a:spcBef>
              <a:spcAft>
                <a:spcPts val="0"/>
              </a:spcAft>
              <a:buSzPts val="2400"/>
              <a:buNone/>
            </a:pPr>
            <a:r>
              <a:rPr lang="fr" sz="1200">
                <a:solidFill>
                  <a:schemeClr val="lt2"/>
                </a:solidFill>
                <a:latin typeface="Montserrat"/>
                <a:ea typeface="Montserrat"/>
                <a:cs typeface="Montserrat"/>
                <a:sym typeface="Montserrat"/>
              </a:rPr>
              <a:t>starter kit</a:t>
            </a:r>
            <a:endParaRPr b="1" sz="2200">
              <a:solidFill>
                <a:schemeClr val="lt2"/>
              </a:solidFill>
              <a:latin typeface="Montserrat"/>
              <a:ea typeface="Montserrat"/>
              <a:cs typeface="Montserrat"/>
              <a:sym typeface="Montserrat"/>
            </a:endParaRPr>
          </a:p>
        </p:txBody>
      </p:sp>
      <p:pic>
        <p:nvPicPr>
          <p:cNvPr id="367" name="Google Shape;367;p13"/>
          <p:cNvPicPr preferRelativeResize="0"/>
          <p:nvPr/>
        </p:nvPicPr>
        <p:blipFill rotWithShape="1">
          <a:blip r:embed="rId4">
            <a:alphaModFix/>
          </a:blip>
          <a:srcRect b="0" l="0" r="0" t="0"/>
          <a:stretch/>
        </p:blipFill>
        <p:spPr>
          <a:xfrm>
            <a:off x="4304175" y="2788682"/>
            <a:ext cx="348475" cy="348475"/>
          </a:xfrm>
          <a:prstGeom prst="rect">
            <a:avLst/>
          </a:prstGeom>
          <a:noFill/>
          <a:ln>
            <a:noFill/>
          </a:ln>
        </p:spPr>
      </p:pic>
      <p:pic>
        <p:nvPicPr>
          <p:cNvPr id="368" name="Google Shape;368;p13"/>
          <p:cNvPicPr preferRelativeResize="0"/>
          <p:nvPr/>
        </p:nvPicPr>
        <p:blipFill rotWithShape="1">
          <a:blip r:embed="rId5">
            <a:alphaModFix/>
          </a:blip>
          <a:srcRect b="0" l="0" r="0" t="0"/>
          <a:stretch/>
        </p:blipFill>
        <p:spPr>
          <a:xfrm>
            <a:off x="4355438" y="3933450"/>
            <a:ext cx="348475" cy="348475"/>
          </a:xfrm>
          <a:prstGeom prst="rect">
            <a:avLst/>
          </a:prstGeom>
          <a:noFill/>
          <a:ln>
            <a:noFill/>
          </a:ln>
        </p:spPr>
      </p:pic>
      <p:pic>
        <p:nvPicPr>
          <p:cNvPr id="369" name="Google Shape;369;p13"/>
          <p:cNvPicPr preferRelativeResize="0"/>
          <p:nvPr/>
        </p:nvPicPr>
        <p:blipFill rotWithShape="1">
          <a:blip r:embed="rId6">
            <a:alphaModFix/>
          </a:blip>
          <a:srcRect b="0" l="0" r="0" t="0"/>
          <a:stretch/>
        </p:blipFill>
        <p:spPr>
          <a:xfrm>
            <a:off x="4304175" y="1937909"/>
            <a:ext cx="348475" cy="348475"/>
          </a:xfrm>
          <a:prstGeom prst="rect">
            <a:avLst/>
          </a:prstGeom>
          <a:noFill/>
          <a:ln>
            <a:noFill/>
          </a:ln>
        </p:spPr>
      </p:pic>
      <p:sp>
        <p:nvSpPr>
          <p:cNvPr id="370" name="Google Shape;370;p13"/>
          <p:cNvSpPr/>
          <p:nvPr/>
        </p:nvSpPr>
        <p:spPr>
          <a:xfrm>
            <a:off x="2181475" y="1195894"/>
            <a:ext cx="5823600" cy="295800"/>
          </a:xfrm>
          <a:prstGeom prst="rightArrow">
            <a:avLst>
              <a:gd fmla="val 50000" name="adj1"/>
              <a:gd fmla="val 50000" name="adj2"/>
            </a:avLst>
          </a:prstGeom>
          <a:solidFill>
            <a:srgbClr val="DCCE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71" name="Google Shape;371;p13"/>
          <p:cNvSpPr/>
          <p:nvPr/>
        </p:nvSpPr>
        <p:spPr>
          <a:xfrm>
            <a:off x="3466885" y="1169494"/>
            <a:ext cx="348600" cy="348600"/>
          </a:xfrm>
          <a:prstGeom prst="ellipse">
            <a:avLst/>
          </a:prstGeom>
          <a:solidFill>
            <a:schemeClr val="lt2"/>
          </a:solidFill>
          <a:ln>
            <a:noFill/>
          </a:ln>
          <a:effectLst>
            <a:outerShdw blurRad="50800" rotWithShape="0" algn="t" dir="5400000" dist="38100">
              <a:srgbClr val="000000">
                <a:alpha val="2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grpSp>
        <p:nvGrpSpPr>
          <p:cNvPr id="372" name="Google Shape;372;p13"/>
          <p:cNvGrpSpPr/>
          <p:nvPr/>
        </p:nvGrpSpPr>
        <p:grpSpPr>
          <a:xfrm>
            <a:off x="2102881" y="1215865"/>
            <a:ext cx="218153" cy="208968"/>
            <a:chOff x="787619" y="1840134"/>
            <a:chExt cx="283500" cy="283500"/>
          </a:xfrm>
        </p:grpSpPr>
        <p:sp>
          <p:nvSpPr>
            <p:cNvPr id="373" name="Google Shape;373;p13"/>
            <p:cNvSpPr/>
            <p:nvPr/>
          </p:nvSpPr>
          <p:spPr>
            <a:xfrm>
              <a:off x="787619" y="1840134"/>
              <a:ext cx="283500" cy="283500"/>
            </a:xfrm>
            <a:prstGeom prst="ellipse">
              <a:avLst/>
            </a:prstGeom>
            <a:solidFill>
              <a:srgbClr val="A5A5A5"/>
            </a:solidFill>
            <a:ln>
              <a:noFill/>
            </a:ln>
            <a:effectLst>
              <a:outerShdw blurRad="50800" rotWithShape="0" algn="t" dir="5400000" dist="38100">
                <a:srgbClr val="000000">
                  <a:alpha val="2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374" name="Google Shape;374;p13"/>
            <p:cNvSpPr/>
            <p:nvPr/>
          </p:nvSpPr>
          <p:spPr>
            <a:xfrm>
              <a:off x="874735" y="1927250"/>
              <a:ext cx="109200" cy="1092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grpSp>
      <p:pic>
        <p:nvPicPr>
          <p:cNvPr id="375" name="Google Shape;375;p13"/>
          <p:cNvPicPr preferRelativeResize="0"/>
          <p:nvPr/>
        </p:nvPicPr>
        <p:blipFill rotWithShape="1">
          <a:blip r:embed="rId7">
            <a:alphaModFix/>
          </a:blip>
          <a:srcRect b="0" l="0" r="0" t="0"/>
          <a:stretch/>
        </p:blipFill>
        <p:spPr>
          <a:xfrm>
            <a:off x="5113750" y="850823"/>
            <a:ext cx="595249" cy="265909"/>
          </a:xfrm>
          <a:prstGeom prst="rect">
            <a:avLst/>
          </a:prstGeom>
          <a:noFill/>
          <a:ln>
            <a:noFill/>
          </a:ln>
        </p:spPr>
      </p:pic>
      <p:pic>
        <p:nvPicPr>
          <p:cNvPr id="376" name="Google Shape;376;p13"/>
          <p:cNvPicPr preferRelativeResize="0"/>
          <p:nvPr/>
        </p:nvPicPr>
        <p:blipFill rotWithShape="1">
          <a:blip r:embed="rId8">
            <a:alphaModFix/>
          </a:blip>
          <a:srcRect b="0" l="0" r="0" t="0"/>
          <a:stretch/>
        </p:blipFill>
        <p:spPr>
          <a:xfrm>
            <a:off x="6830288" y="879282"/>
            <a:ext cx="419175" cy="208974"/>
          </a:xfrm>
          <a:prstGeom prst="rect">
            <a:avLst/>
          </a:prstGeom>
          <a:noFill/>
          <a:ln>
            <a:noFill/>
          </a:ln>
        </p:spPr>
      </p:pic>
      <p:grpSp>
        <p:nvGrpSpPr>
          <p:cNvPr id="377" name="Google Shape;377;p13"/>
          <p:cNvGrpSpPr/>
          <p:nvPr/>
        </p:nvGrpSpPr>
        <p:grpSpPr>
          <a:xfrm rot="-428782">
            <a:off x="1867594" y="940350"/>
            <a:ext cx="698050" cy="732672"/>
            <a:chOff x="122548" y="1774253"/>
            <a:chExt cx="1048800" cy="1138390"/>
          </a:xfrm>
        </p:grpSpPr>
        <p:sp>
          <p:nvSpPr>
            <p:cNvPr id="378" name="Google Shape;378;p13"/>
            <p:cNvSpPr/>
            <p:nvPr/>
          </p:nvSpPr>
          <p:spPr>
            <a:xfrm rot="-5400000">
              <a:off x="79255" y="1842203"/>
              <a:ext cx="1115700" cy="979800"/>
            </a:xfrm>
            <a:prstGeom prst="roundRect">
              <a:avLst>
                <a:gd fmla="val 0" name="adj"/>
              </a:avLst>
            </a:prstGeom>
            <a:solidFill>
              <a:srgbClr val="FFFFFF"/>
            </a:solidFill>
            <a:ln cap="flat" cmpd="sng" w="9525">
              <a:solidFill>
                <a:srgbClr val="EEEEE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sp>
          <p:nvSpPr>
            <p:cNvPr id="379" name="Google Shape;379;p13"/>
            <p:cNvSpPr txBox="1"/>
            <p:nvPr/>
          </p:nvSpPr>
          <p:spPr>
            <a:xfrm>
              <a:off x="122548" y="2655243"/>
              <a:ext cx="1048800" cy="257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fr" sz="600" u="none" cap="none" strike="noStrike">
                  <a:solidFill>
                    <a:srgbClr val="000000"/>
                  </a:solidFill>
                  <a:latin typeface="Century Gothic"/>
                  <a:ea typeface="Century Gothic"/>
                  <a:cs typeface="Century Gothic"/>
                  <a:sym typeface="Century Gothic"/>
                </a:rPr>
                <a:t>Marie</a:t>
              </a:r>
              <a:endParaRPr b="1" i="0" sz="600" u="none" cap="none" strike="noStrike">
                <a:solidFill>
                  <a:srgbClr val="000000"/>
                </a:solidFill>
                <a:latin typeface="Century Gothic"/>
                <a:ea typeface="Century Gothic"/>
                <a:cs typeface="Century Gothic"/>
                <a:sym typeface="Century Gothic"/>
              </a:endParaRPr>
            </a:p>
          </p:txBody>
        </p:sp>
      </p:grpSp>
      <p:pic>
        <p:nvPicPr>
          <p:cNvPr id="380" name="Google Shape;380;p13"/>
          <p:cNvPicPr preferRelativeResize="0"/>
          <p:nvPr/>
        </p:nvPicPr>
        <p:blipFill rotWithShape="1">
          <a:blip r:embed="rId9">
            <a:alphaModFix/>
          </a:blip>
          <a:srcRect b="24476" l="43932" r="20552" t="28055"/>
          <a:stretch/>
        </p:blipFill>
        <p:spPr>
          <a:xfrm rot="-434143">
            <a:off x="1921795" y="989086"/>
            <a:ext cx="561383" cy="521540"/>
          </a:xfrm>
          <a:prstGeom prst="rect">
            <a:avLst/>
          </a:prstGeom>
          <a:noFill/>
          <a:ln>
            <a:noFill/>
          </a:ln>
        </p:spPr>
      </p:pic>
      <p:pic>
        <p:nvPicPr>
          <p:cNvPr id="381" name="Google Shape;381;p13"/>
          <p:cNvPicPr preferRelativeResize="0"/>
          <p:nvPr/>
        </p:nvPicPr>
        <p:blipFill rotWithShape="1">
          <a:blip r:embed="rId10">
            <a:alphaModFix/>
          </a:blip>
          <a:srcRect b="-31280" l="0" r="0" t="13"/>
          <a:stretch/>
        </p:blipFill>
        <p:spPr>
          <a:xfrm>
            <a:off x="3409850" y="879290"/>
            <a:ext cx="747600" cy="208951"/>
          </a:xfrm>
          <a:prstGeom prst="rect">
            <a:avLst/>
          </a:prstGeom>
          <a:noFill/>
          <a:ln>
            <a:noFill/>
          </a:ln>
        </p:spPr>
      </p:pic>
      <p:sp>
        <p:nvSpPr>
          <p:cNvPr id="382" name="Google Shape;382;p13"/>
          <p:cNvSpPr/>
          <p:nvPr/>
        </p:nvSpPr>
        <p:spPr>
          <a:xfrm>
            <a:off x="5237085" y="1169494"/>
            <a:ext cx="348600" cy="348600"/>
          </a:xfrm>
          <a:prstGeom prst="ellipse">
            <a:avLst/>
          </a:prstGeom>
          <a:solidFill>
            <a:srgbClr val="DCCEE6"/>
          </a:solidFill>
          <a:ln>
            <a:noFill/>
          </a:ln>
          <a:effectLst>
            <a:outerShdw blurRad="50800" rotWithShape="0" algn="t" dir="5400000" dist="38100">
              <a:srgbClr val="000000">
                <a:alpha val="2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383" name="Google Shape;383;p13"/>
          <p:cNvSpPr/>
          <p:nvPr/>
        </p:nvSpPr>
        <p:spPr>
          <a:xfrm>
            <a:off x="6865598" y="1169494"/>
            <a:ext cx="348600" cy="348600"/>
          </a:xfrm>
          <a:prstGeom prst="ellipse">
            <a:avLst/>
          </a:prstGeom>
          <a:solidFill>
            <a:srgbClr val="DCCEE6"/>
          </a:solidFill>
          <a:ln>
            <a:noFill/>
          </a:ln>
          <a:effectLst>
            <a:outerShdw blurRad="50800" rotWithShape="0" algn="t" dir="5400000" dist="38100">
              <a:srgbClr val="000000">
                <a:alpha val="2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384" name="Google Shape;384;p13"/>
          <p:cNvSpPr txBox="1"/>
          <p:nvPr/>
        </p:nvSpPr>
        <p:spPr>
          <a:xfrm>
            <a:off x="1185881" y="1739456"/>
            <a:ext cx="2402100" cy="356700"/>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rgbClr val="000000"/>
              </a:buClr>
              <a:buSzPts val="1600"/>
              <a:buFont typeface="Arial"/>
              <a:buNone/>
            </a:pPr>
            <a:r>
              <a:rPr b="1" i="0" lang="fr" sz="1600" u="none" cap="none" strike="noStrike">
                <a:solidFill>
                  <a:schemeClr val="lt2"/>
                </a:solidFill>
                <a:latin typeface="Montserrat"/>
                <a:ea typeface="Montserrat"/>
                <a:cs typeface="Montserrat"/>
                <a:sym typeface="Montserrat"/>
              </a:rPr>
              <a:t>Données de santé</a:t>
            </a:r>
            <a:endParaRPr b="0" i="0" sz="1100" u="none" cap="none" strike="noStrike">
              <a:solidFill>
                <a:schemeClr val="lt2"/>
              </a:solidFill>
              <a:latin typeface="Montserrat"/>
              <a:ea typeface="Montserrat"/>
              <a:cs typeface="Montserrat"/>
              <a:sym typeface="Montserrat"/>
            </a:endParaRPr>
          </a:p>
        </p:txBody>
      </p:sp>
      <p:sp>
        <p:nvSpPr>
          <p:cNvPr id="385" name="Google Shape;385;p13"/>
          <p:cNvSpPr txBox="1"/>
          <p:nvPr>
            <p:ph idx="12" type="sldNum"/>
          </p:nvPr>
        </p:nvSpPr>
        <p:spPr>
          <a:xfrm>
            <a:off x="8129016" y="4767263"/>
            <a:ext cx="386400" cy="273900"/>
          </a:xfrm>
          <a:prstGeom prst="rect">
            <a:avLst/>
          </a:prstGeom>
          <a:noFill/>
          <a:ln>
            <a:noFill/>
          </a:ln>
        </p:spPr>
        <p:txBody>
          <a:bodyPr anchorCtr="0" anchor="ctr" bIns="34275" lIns="68575" spcFirstLastPara="1" rIns="68575" wrap="square" tIns="34275">
            <a:noAutofit/>
          </a:bodyPr>
          <a:lstStyle/>
          <a:p>
            <a:pPr indent="0" lvl="0" marL="0" rtl="0" algn="ctr">
              <a:lnSpc>
                <a:spcPct val="100000"/>
              </a:lnSpc>
              <a:spcBef>
                <a:spcPts val="0"/>
              </a:spcBef>
              <a:spcAft>
                <a:spcPts val="0"/>
              </a:spcAft>
              <a:buClr>
                <a:srgbClr val="000000"/>
              </a:buClr>
              <a:buSzPts val="900"/>
              <a:buFont typeface="Arial"/>
              <a:buNone/>
            </a:pPr>
            <a:fld id="{00000000-1234-1234-1234-123412341234}" type="slidenum">
              <a:rPr lang="fr"/>
              <a:t>‹#›</a:t>
            </a:fld>
            <a:endParaRPr/>
          </a:p>
        </p:txBody>
      </p:sp>
      <p:sp>
        <p:nvSpPr>
          <p:cNvPr id="386" name="Google Shape;386;p13"/>
          <p:cNvSpPr/>
          <p:nvPr/>
        </p:nvSpPr>
        <p:spPr>
          <a:xfrm>
            <a:off x="254250" y="153375"/>
            <a:ext cx="674700" cy="660300"/>
          </a:xfrm>
          <a:prstGeom prst="ellipse">
            <a:avLst/>
          </a:prstGeom>
          <a:solidFill>
            <a:srgbClr val="FFFFFF"/>
          </a:solidFill>
          <a:ln cap="flat" cmpd="sng" w="19050">
            <a:solidFill>
              <a:schemeClr val="l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pic>
        <p:nvPicPr>
          <p:cNvPr id="387" name="Google Shape;387;p13"/>
          <p:cNvPicPr preferRelativeResize="0"/>
          <p:nvPr/>
        </p:nvPicPr>
        <p:blipFill rotWithShape="1">
          <a:blip r:embed="rId11">
            <a:alphaModFix/>
          </a:blip>
          <a:srcRect b="0" l="0" r="0" t="0"/>
          <a:stretch/>
        </p:blipFill>
        <p:spPr>
          <a:xfrm>
            <a:off x="410939" y="269149"/>
            <a:ext cx="396576" cy="4287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14"/>
          <p:cNvSpPr/>
          <p:nvPr/>
        </p:nvSpPr>
        <p:spPr>
          <a:xfrm>
            <a:off x="254250" y="153375"/>
            <a:ext cx="674700" cy="660300"/>
          </a:xfrm>
          <a:prstGeom prst="ellipse">
            <a:avLst/>
          </a:prstGeom>
          <a:solidFill>
            <a:srgbClr val="FFFFFF"/>
          </a:solidFill>
          <a:ln cap="flat" cmpd="sng" w="19050">
            <a:solidFill>
              <a:schemeClr val="l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93" name="Google Shape;393;p14"/>
          <p:cNvSpPr txBox="1"/>
          <p:nvPr>
            <p:ph idx="12" type="sldNum"/>
          </p:nvPr>
        </p:nvSpPr>
        <p:spPr>
          <a:xfrm>
            <a:off x="8129016" y="4767263"/>
            <a:ext cx="386400" cy="273900"/>
          </a:xfrm>
          <a:prstGeom prst="rect">
            <a:avLst/>
          </a:prstGeom>
          <a:noFill/>
          <a:ln>
            <a:noFill/>
          </a:ln>
        </p:spPr>
        <p:txBody>
          <a:bodyPr anchorCtr="0" anchor="ctr" bIns="34275" lIns="68575" spcFirstLastPara="1" rIns="68575" wrap="square" tIns="34275">
            <a:noAutofit/>
          </a:bodyPr>
          <a:lstStyle/>
          <a:p>
            <a:pPr indent="0" lvl="0" marL="0" rtl="0" algn="ctr">
              <a:lnSpc>
                <a:spcPct val="100000"/>
              </a:lnSpc>
              <a:spcBef>
                <a:spcPts val="0"/>
              </a:spcBef>
              <a:spcAft>
                <a:spcPts val="0"/>
              </a:spcAft>
              <a:buClr>
                <a:srgbClr val="000000"/>
              </a:buClr>
              <a:buSzPts val="900"/>
              <a:buFont typeface="Arial"/>
              <a:buNone/>
            </a:pPr>
            <a:fld id="{00000000-1234-1234-1234-123412341234}" type="slidenum">
              <a:rPr lang="fr"/>
              <a:t>‹#›</a:t>
            </a:fld>
            <a:endParaRPr/>
          </a:p>
        </p:txBody>
      </p:sp>
      <p:pic>
        <p:nvPicPr>
          <p:cNvPr id="394" name="Google Shape;394;p14"/>
          <p:cNvPicPr preferRelativeResize="0"/>
          <p:nvPr/>
        </p:nvPicPr>
        <p:blipFill rotWithShape="1">
          <a:blip r:embed="rId3">
            <a:alphaModFix/>
          </a:blip>
          <a:srcRect b="17558" l="-3300" r="3298" t="18003"/>
          <a:stretch/>
        </p:blipFill>
        <p:spPr>
          <a:xfrm>
            <a:off x="3499725" y="1069200"/>
            <a:ext cx="4629300" cy="2983000"/>
          </a:xfrm>
          <a:prstGeom prst="rect">
            <a:avLst/>
          </a:prstGeom>
          <a:noFill/>
          <a:ln>
            <a:noFill/>
          </a:ln>
        </p:spPr>
      </p:pic>
      <p:sp>
        <p:nvSpPr>
          <p:cNvPr id="395" name="Google Shape;395;p14"/>
          <p:cNvSpPr/>
          <p:nvPr/>
        </p:nvSpPr>
        <p:spPr>
          <a:xfrm>
            <a:off x="1811154" y="2835902"/>
            <a:ext cx="457200" cy="2262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14"/>
          <p:cNvSpPr/>
          <p:nvPr/>
        </p:nvSpPr>
        <p:spPr>
          <a:xfrm>
            <a:off x="1505750" y="2541825"/>
            <a:ext cx="2118000" cy="139200"/>
          </a:xfrm>
          <a:prstGeom prst="rightArrow">
            <a:avLst>
              <a:gd fmla="val 50000" name="adj1"/>
              <a:gd fmla="val 50000" name="adj2"/>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97" name="Google Shape;397;p14"/>
          <p:cNvSpPr/>
          <p:nvPr/>
        </p:nvSpPr>
        <p:spPr>
          <a:xfrm>
            <a:off x="385775" y="1448750"/>
            <a:ext cx="1081200" cy="23880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nvGrpSpPr>
          <p:cNvPr id="398" name="Google Shape;398;p14"/>
          <p:cNvGrpSpPr/>
          <p:nvPr/>
        </p:nvGrpSpPr>
        <p:grpSpPr>
          <a:xfrm>
            <a:off x="588326" y="1967601"/>
            <a:ext cx="610272" cy="386400"/>
            <a:chOff x="1846550" y="1527150"/>
            <a:chExt cx="610272" cy="386400"/>
          </a:xfrm>
        </p:grpSpPr>
        <p:pic>
          <p:nvPicPr>
            <p:cNvPr id="399" name="Google Shape;399;p14"/>
            <p:cNvPicPr preferRelativeResize="0"/>
            <p:nvPr/>
          </p:nvPicPr>
          <p:blipFill rotWithShape="1">
            <a:blip r:embed="rId4">
              <a:alphaModFix/>
            </a:blip>
            <a:srcRect b="0" l="0" r="0" t="0"/>
            <a:stretch/>
          </p:blipFill>
          <p:spPr>
            <a:xfrm>
              <a:off x="1846550" y="1527150"/>
              <a:ext cx="386400" cy="386400"/>
            </a:xfrm>
            <a:prstGeom prst="rect">
              <a:avLst/>
            </a:prstGeom>
            <a:noFill/>
            <a:ln>
              <a:noFill/>
            </a:ln>
          </p:spPr>
        </p:pic>
        <p:pic>
          <p:nvPicPr>
            <p:cNvPr id="400" name="Google Shape;400;p14"/>
            <p:cNvPicPr preferRelativeResize="0"/>
            <p:nvPr/>
          </p:nvPicPr>
          <p:blipFill rotWithShape="1">
            <a:blip r:embed="rId5">
              <a:alphaModFix/>
            </a:blip>
            <a:srcRect b="0" l="0" r="0" t="0"/>
            <a:stretch/>
          </p:blipFill>
          <p:spPr>
            <a:xfrm>
              <a:off x="2192250" y="1682975"/>
              <a:ext cx="226200" cy="226200"/>
            </a:xfrm>
            <a:prstGeom prst="rect">
              <a:avLst/>
            </a:prstGeom>
            <a:noFill/>
            <a:ln>
              <a:noFill/>
            </a:ln>
          </p:spPr>
        </p:pic>
        <p:pic>
          <p:nvPicPr>
            <p:cNvPr id="401" name="Google Shape;401;p14"/>
            <p:cNvPicPr preferRelativeResize="0"/>
            <p:nvPr/>
          </p:nvPicPr>
          <p:blipFill rotWithShape="1">
            <a:blip r:embed="rId6">
              <a:alphaModFix/>
            </a:blip>
            <a:srcRect b="0" l="0" r="0" t="0"/>
            <a:stretch/>
          </p:blipFill>
          <p:spPr>
            <a:xfrm>
              <a:off x="2268347" y="1626100"/>
              <a:ext cx="188475" cy="188475"/>
            </a:xfrm>
            <a:prstGeom prst="rect">
              <a:avLst/>
            </a:prstGeom>
            <a:noFill/>
            <a:ln>
              <a:noFill/>
            </a:ln>
          </p:spPr>
        </p:pic>
      </p:grpSp>
      <p:grpSp>
        <p:nvGrpSpPr>
          <p:cNvPr id="402" name="Google Shape;402;p14"/>
          <p:cNvGrpSpPr/>
          <p:nvPr/>
        </p:nvGrpSpPr>
        <p:grpSpPr>
          <a:xfrm>
            <a:off x="588326" y="2693862"/>
            <a:ext cx="610272" cy="386400"/>
            <a:chOff x="2268350" y="1527162"/>
            <a:chExt cx="610272" cy="386400"/>
          </a:xfrm>
        </p:grpSpPr>
        <p:pic>
          <p:nvPicPr>
            <p:cNvPr id="403" name="Google Shape;403;p14"/>
            <p:cNvPicPr preferRelativeResize="0"/>
            <p:nvPr/>
          </p:nvPicPr>
          <p:blipFill rotWithShape="1">
            <a:blip r:embed="rId7">
              <a:alphaModFix/>
            </a:blip>
            <a:srcRect b="0" l="0" r="0" t="0"/>
            <a:stretch/>
          </p:blipFill>
          <p:spPr>
            <a:xfrm>
              <a:off x="2268350" y="1527162"/>
              <a:ext cx="386400" cy="386400"/>
            </a:xfrm>
            <a:prstGeom prst="rect">
              <a:avLst/>
            </a:prstGeom>
            <a:noFill/>
            <a:ln>
              <a:noFill/>
            </a:ln>
          </p:spPr>
        </p:pic>
        <p:pic>
          <p:nvPicPr>
            <p:cNvPr id="404" name="Google Shape;404;p14"/>
            <p:cNvPicPr preferRelativeResize="0"/>
            <p:nvPr/>
          </p:nvPicPr>
          <p:blipFill rotWithShape="1">
            <a:blip r:embed="rId5">
              <a:alphaModFix/>
            </a:blip>
            <a:srcRect b="0" l="0" r="0" t="0"/>
            <a:stretch/>
          </p:blipFill>
          <p:spPr>
            <a:xfrm>
              <a:off x="2614050" y="1682975"/>
              <a:ext cx="226200" cy="226200"/>
            </a:xfrm>
            <a:prstGeom prst="rect">
              <a:avLst/>
            </a:prstGeom>
            <a:noFill/>
            <a:ln>
              <a:noFill/>
            </a:ln>
          </p:spPr>
        </p:pic>
        <p:pic>
          <p:nvPicPr>
            <p:cNvPr id="405" name="Google Shape;405;p14"/>
            <p:cNvPicPr preferRelativeResize="0"/>
            <p:nvPr/>
          </p:nvPicPr>
          <p:blipFill rotWithShape="1">
            <a:blip r:embed="rId6">
              <a:alphaModFix/>
            </a:blip>
            <a:srcRect b="0" l="0" r="0" t="0"/>
            <a:stretch/>
          </p:blipFill>
          <p:spPr>
            <a:xfrm>
              <a:off x="2690147" y="1626100"/>
              <a:ext cx="188475" cy="188475"/>
            </a:xfrm>
            <a:prstGeom prst="rect">
              <a:avLst/>
            </a:prstGeom>
            <a:noFill/>
            <a:ln>
              <a:noFill/>
            </a:ln>
          </p:spPr>
        </p:pic>
      </p:grpSp>
      <p:pic>
        <p:nvPicPr>
          <p:cNvPr id="406" name="Google Shape;406;p14"/>
          <p:cNvPicPr preferRelativeResize="0"/>
          <p:nvPr/>
        </p:nvPicPr>
        <p:blipFill rotWithShape="1">
          <a:blip r:embed="rId8">
            <a:alphaModFix/>
          </a:blip>
          <a:srcRect b="0" l="0" r="0" t="0"/>
          <a:stretch/>
        </p:blipFill>
        <p:spPr>
          <a:xfrm>
            <a:off x="1926650" y="2498324"/>
            <a:ext cx="226200" cy="226200"/>
          </a:xfrm>
          <a:prstGeom prst="rect">
            <a:avLst/>
          </a:prstGeom>
          <a:noFill/>
          <a:ln>
            <a:noFill/>
          </a:ln>
        </p:spPr>
      </p:pic>
      <p:pic>
        <p:nvPicPr>
          <p:cNvPr id="407" name="Google Shape;407;p14"/>
          <p:cNvPicPr preferRelativeResize="0"/>
          <p:nvPr/>
        </p:nvPicPr>
        <p:blipFill rotWithShape="1">
          <a:blip r:embed="rId8">
            <a:alphaModFix/>
          </a:blip>
          <a:srcRect b="0" l="0" r="0" t="0"/>
          <a:stretch/>
        </p:blipFill>
        <p:spPr>
          <a:xfrm>
            <a:off x="2993450" y="2498324"/>
            <a:ext cx="226200" cy="226200"/>
          </a:xfrm>
          <a:prstGeom prst="rect">
            <a:avLst/>
          </a:prstGeom>
          <a:noFill/>
          <a:ln>
            <a:noFill/>
          </a:ln>
        </p:spPr>
      </p:pic>
      <p:sp>
        <p:nvSpPr>
          <p:cNvPr id="408" name="Google Shape;408;p14"/>
          <p:cNvSpPr/>
          <p:nvPr/>
        </p:nvSpPr>
        <p:spPr>
          <a:xfrm>
            <a:off x="3662525" y="1469425"/>
            <a:ext cx="5031900" cy="23880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09" name="Google Shape;409;p14"/>
          <p:cNvSpPr/>
          <p:nvPr/>
        </p:nvSpPr>
        <p:spPr>
          <a:xfrm>
            <a:off x="3930900" y="1887775"/>
            <a:ext cx="316500" cy="1810200"/>
          </a:xfrm>
          <a:prstGeom prst="cube">
            <a:avLst>
              <a:gd fmla="val 37504" name="adj"/>
            </a:avLst>
          </a:prstGeom>
          <a:solidFill>
            <a:schemeClr val="lt1"/>
          </a:solidFill>
          <a:ln cap="flat" cmpd="sng" w="9525">
            <a:solidFill>
              <a:srgbClr val="03628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10" name="Google Shape;410;p14"/>
          <p:cNvSpPr/>
          <p:nvPr/>
        </p:nvSpPr>
        <p:spPr>
          <a:xfrm>
            <a:off x="5607300" y="1887775"/>
            <a:ext cx="316500" cy="1810200"/>
          </a:xfrm>
          <a:prstGeom prst="cube">
            <a:avLst>
              <a:gd fmla="val 37504" name="adj"/>
            </a:avLst>
          </a:prstGeom>
          <a:solidFill>
            <a:schemeClr val="lt1"/>
          </a:solidFill>
          <a:ln cap="flat" cmpd="sng" w="9525">
            <a:solidFill>
              <a:srgbClr val="03628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pic>
        <p:nvPicPr>
          <p:cNvPr id="411" name="Google Shape;411;p14"/>
          <p:cNvPicPr preferRelativeResize="0"/>
          <p:nvPr/>
        </p:nvPicPr>
        <p:blipFill rotWithShape="1">
          <a:blip r:embed="rId9">
            <a:alphaModFix/>
          </a:blip>
          <a:srcRect b="0" l="0" r="0" t="0"/>
          <a:stretch/>
        </p:blipFill>
        <p:spPr>
          <a:xfrm>
            <a:off x="1881500" y="1863239"/>
            <a:ext cx="316500" cy="316524"/>
          </a:xfrm>
          <a:prstGeom prst="rect">
            <a:avLst/>
          </a:prstGeom>
          <a:noFill/>
          <a:ln>
            <a:noFill/>
          </a:ln>
        </p:spPr>
      </p:pic>
      <p:pic>
        <p:nvPicPr>
          <p:cNvPr id="412" name="Google Shape;412;p14"/>
          <p:cNvPicPr preferRelativeResize="0"/>
          <p:nvPr/>
        </p:nvPicPr>
        <p:blipFill rotWithShape="1">
          <a:blip r:embed="rId10">
            <a:alphaModFix/>
          </a:blip>
          <a:srcRect b="0" l="0" r="0" t="0"/>
          <a:stretch/>
        </p:blipFill>
        <p:spPr>
          <a:xfrm>
            <a:off x="5803513" y="2762251"/>
            <a:ext cx="226200" cy="226200"/>
          </a:xfrm>
          <a:prstGeom prst="rect">
            <a:avLst/>
          </a:prstGeom>
          <a:noFill/>
          <a:ln>
            <a:noFill/>
          </a:ln>
        </p:spPr>
      </p:pic>
      <p:sp>
        <p:nvSpPr>
          <p:cNvPr id="413" name="Google Shape;413;p14"/>
          <p:cNvSpPr txBox="1"/>
          <p:nvPr/>
        </p:nvSpPr>
        <p:spPr>
          <a:xfrm>
            <a:off x="192875" y="2278250"/>
            <a:ext cx="1467000" cy="292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700"/>
              <a:buFont typeface="Arial"/>
              <a:buNone/>
            </a:pPr>
            <a:r>
              <a:rPr b="1" i="0" lang="fr" sz="700" u="none" cap="none" strike="noStrike">
                <a:solidFill>
                  <a:schemeClr val="dk1"/>
                </a:solidFill>
                <a:latin typeface="Montserrat"/>
                <a:ea typeface="Montserrat"/>
                <a:cs typeface="Montserrat"/>
                <a:sym typeface="Montserrat"/>
              </a:rPr>
              <a:t>Utilisateur 1</a:t>
            </a:r>
            <a:endParaRPr b="1" i="0" sz="1100" u="none" cap="none" strike="noStrike">
              <a:solidFill>
                <a:schemeClr val="dk1"/>
              </a:solidFill>
              <a:latin typeface="Montserrat"/>
              <a:ea typeface="Montserrat"/>
              <a:cs typeface="Montserrat"/>
              <a:sym typeface="Montserrat"/>
            </a:endParaRPr>
          </a:p>
        </p:txBody>
      </p:sp>
      <p:sp>
        <p:nvSpPr>
          <p:cNvPr id="414" name="Google Shape;414;p14"/>
          <p:cNvSpPr txBox="1"/>
          <p:nvPr/>
        </p:nvSpPr>
        <p:spPr>
          <a:xfrm>
            <a:off x="192875" y="2998000"/>
            <a:ext cx="1467000" cy="292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700"/>
              <a:buFont typeface="Arial"/>
              <a:buNone/>
            </a:pPr>
            <a:r>
              <a:rPr b="1" i="0" lang="fr" sz="700" u="none" cap="none" strike="noStrike">
                <a:solidFill>
                  <a:schemeClr val="dk1"/>
                </a:solidFill>
                <a:latin typeface="Montserrat"/>
                <a:ea typeface="Montserrat"/>
                <a:cs typeface="Montserrat"/>
                <a:sym typeface="Montserrat"/>
              </a:rPr>
              <a:t>Utilisateur 2 </a:t>
            </a:r>
            <a:endParaRPr b="1" i="0" sz="1100" u="none" cap="none" strike="noStrike">
              <a:solidFill>
                <a:schemeClr val="dk1"/>
              </a:solidFill>
              <a:latin typeface="Montserrat"/>
              <a:ea typeface="Montserrat"/>
              <a:cs typeface="Montserrat"/>
              <a:sym typeface="Montserrat"/>
            </a:endParaRPr>
          </a:p>
        </p:txBody>
      </p:sp>
      <p:sp>
        <p:nvSpPr>
          <p:cNvPr id="415" name="Google Shape;415;p14"/>
          <p:cNvSpPr txBox="1"/>
          <p:nvPr/>
        </p:nvSpPr>
        <p:spPr>
          <a:xfrm>
            <a:off x="112125" y="1105100"/>
            <a:ext cx="16407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fr" sz="1000" u="none" cap="none" strike="noStrike">
                <a:solidFill>
                  <a:schemeClr val="dk1"/>
                </a:solidFill>
                <a:latin typeface="Montserrat"/>
                <a:ea typeface="Montserrat"/>
                <a:cs typeface="Montserrat"/>
                <a:sym typeface="Montserrat"/>
              </a:rPr>
              <a:t>Equipe de recherche</a:t>
            </a:r>
            <a:endParaRPr b="1" i="0" sz="1400" u="none" cap="none" strike="noStrike">
              <a:solidFill>
                <a:schemeClr val="dk1"/>
              </a:solidFill>
              <a:latin typeface="Arial"/>
              <a:ea typeface="Arial"/>
              <a:cs typeface="Arial"/>
              <a:sym typeface="Arial"/>
            </a:endParaRPr>
          </a:p>
        </p:txBody>
      </p:sp>
      <p:sp>
        <p:nvSpPr>
          <p:cNvPr id="416" name="Google Shape;416;p14"/>
          <p:cNvSpPr/>
          <p:nvPr/>
        </p:nvSpPr>
        <p:spPr>
          <a:xfrm>
            <a:off x="4312625" y="1881200"/>
            <a:ext cx="1223100" cy="1810200"/>
          </a:xfrm>
          <a:prstGeom prst="roundRect">
            <a:avLst>
              <a:gd fmla="val 16667" name="adj"/>
            </a:avLst>
          </a:prstGeom>
          <a:solidFill>
            <a:schemeClr val="lt1"/>
          </a:solidFill>
          <a:ln cap="flat" cmpd="sng" w="9525">
            <a:solidFill>
              <a:srgbClr val="1D729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17" name="Google Shape;417;p14"/>
          <p:cNvSpPr txBox="1"/>
          <p:nvPr/>
        </p:nvSpPr>
        <p:spPr>
          <a:xfrm>
            <a:off x="1471250" y="2181675"/>
            <a:ext cx="11370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700"/>
              <a:buFont typeface="Arial"/>
              <a:buNone/>
            </a:pPr>
            <a:r>
              <a:rPr b="1" i="0" lang="fr" sz="700" u="none" cap="none" strike="noStrike">
                <a:solidFill>
                  <a:schemeClr val="dk1"/>
                </a:solidFill>
                <a:latin typeface="Montserrat"/>
                <a:ea typeface="Montserrat"/>
                <a:cs typeface="Montserrat"/>
                <a:sym typeface="Montserrat"/>
              </a:rPr>
              <a:t>Authentification à deux facteurs</a:t>
            </a:r>
            <a:endParaRPr b="1" i="0" sz="700" u="none" cap="none" strike="noStrike">
              <a:solidFill>
                <a:schemeClr val="dk1"/>
              </a:solidFill>
              <a:latin typeface="Montserrat"/>
              <a:ea typeface="Montserrat"/>
              <a:cs typeface="Montserrat"/>
              <a:sym typeface="Montserrat"/>
            </a:endParaRPr>
          </a:p>
        </p:txBody>
      </p:sp>
      <p:sp>
        <p:nvSpPr>
          <p:cNvPr id="418" name="Google Shape;418;p14"/>
          <p:cNvSpPr txBox="1"/>
          <p:nvPr/>
        </p:nvSpPr>
        <p:spPr>
          <a:xfrm>
            <a:off x="2508425" y="2181675"/>
            <a:ext cx="12231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700"/>
              <a:buFont typeface="Arial"/>
              <a:buNone/>
            </a:pPr>
            <a:r>
              <a:rPr b="1" i="0" lang="fr" sz="700" u="none" cap="none" strike="noStrike">
                <a:solidFill>
                  <a:schemeClr val="dk1"/>
                </a:solidFill>
                <a:latin typeface="Montserrat"/>
                <a:ea typeface="Montserrat"/>
                <a:cs typeface="Montserrat"/>
                <a:sym typeface="Montserrat"/>
              </a:rPr>
              <a:t>Contrôle de sécurité de la station de travail</a:t>
            </a:r>
            <a:endParaRPr b="1" i="0" sz="700" u="none" cap="none" strike="noStrike">
              <a:solidFill>
                <a:schemeClr val="dk1"/>
              </a:solidFill>
              <a:latin typeface="Montserrat"/>
              <a:ea typeface="Montserrat"/>
              <a:cs typeface="Montserrat"/>
              <a:sym typeface="Montserrat"/>
            </a:endParaRPr>
          </a:p>
        </p:txBody>
      </p:sp>
      <p:grpSp>
        <p:nvGrpSpPr>
          <p:cNvPr id="419" name="Google Shape;419;p14"/>
          <p:cNvGrpSpPr/>
          <p:nvPr/>
        </p:nvGrpSpPr>
        <p:grpSpPr>
          <a:xfrm>
            <a:off x="3079446" y="1875126"/>
            <a:ext cx="295765" cy="313421"/>
            <a:chOff x="2614050" y="1626100"/>
            <a:chExt cx="264572" cy="283075"/>
          </a:xfrm>
        </p:grpSpPr>
        <p:pic>
          <p:nvPicPr>
            <p:cNvPr id="420" name="Google Shape;420;p14"/>
            <p:cNvPicPr preferRelativeResize="0"/>
            <p:nvPr/>
          </p:nvPicPr>
          <p:blipFill rotWithShape="1">
            <a:blip r:embed="rId5">
              <a:alphaModFix/>
            </a:blip>
            <a:srcRect b="0" l="0" r="0" t="0"/>
            <a:stretch/>
          </p:blipFill>
          <p:spPr>
            <a:xfrm>
              <a:off x="2614050" y="1682975"/>
              <a:ext cx="226200" cy="226200"/>
            </a:xfrm>
            <a:prstGeom prst="rect">
              <a:avLst/>
            </a:prstGeom>
            <a:noFill/>
            <a:ln>
              <a:noFill/>
            </a:ln>
          </p:spPr>
        </p:pic>
        <p:pic>
          <p:nvPicPr>
            <p:cNvPr id="421" name="Google Shape;421;p14"/>
            <p:cNvPicPr preferRelativeResize="0"/>
            <p:nvPr/>
          </p:nvPicPr>
          <p:blipFill rotWithShape="1">
            <a:blip r:embed="rId6">
              <a:alphaModFix/>
            </a:blip>
            <a:srcRect b="0" l="0" r="0" t="0"/>
            <a:stretch/>
          </p:blipFill>
          <p:spPr>
            <a:xfrm>
              <a:off x="2690147" y="1626100"/>
              <a:ext cx="188475" cy="188475"/>
            </a:xfrm>
            <a:prstGeom prst="rect">
              <a:avLst/>
            </a:prstGeom>
            <a:noFill/>
            <a:ln>
              <a:noFill/>
            </a:ln>
          </p:spPr>
        </p:pic>
      </p:grpSp>
      <p:pic>
        <p:nvPicPr>
          <p:cNvPr id="422" name="Google Shape;422;p14"/>
          <p:cNvPicPr preferRelativeResize="0"/>
          <p:nvPr/>
        </p:nvPicPr>
        <p:blipFill rotWithShape="1">
          <a:blip r:embed="rId11">
            <a:alphaModFix/>
          </a:blip>
          <a:srcRect b="0" l="0" r="0" t="0"/>
          <a:stretch/>
        </p:blipFill>
        <p:spPr>
          <a:xfrm>
            <a:off x="2880900" y="1773025"/>
            <a:ext cx="306181" cy="303258"/>
          </a:xfrm>
          <a:prstGeom prst="rect">
            <a:avLst/>
          </a:prstGeom>
          <a:noFill/>
          <a:ln>
            <a:noFill/>
          </a:ln>
        </p:spPr>
      </p:pic>
      <p:pic>
        <p:nvPicPr>
          <p:cNvPr id="423" name="Google Shape;423;p14"/>
          <p:cNvPicPr preferRelativeResize="0"/>
          <p:nvPr/>
        </p:nvPicPr>
        <p:blipFill rotWithShape="1">
          <a:blip r:embed="rId8">
            <a:alphaModFix/>
          </a:blip>
          <a:srcRect b="0" l="0" r="0" t="0"/>
          <a:stretch/>
        </p:blipFill>
        <p:spPr>
          <a:xfrm>
            <a:off x="3679250" y="2498324"/>
            <a:ext cx="226200" cy="226200"/>
          </a:xfrm>
          <a:prstGeom prst="rect">
            <a:avLst/>
          </a:prstGeom>
          <a:noFill/>
          <a:ln>
            <a:noFill/>
          </a:ln>
        </p:spPr>
      </p:pic>
      <p:pic>
        <p:nvPicPr>
          <p:cNvPr id="424" name="Google Shape;424;p14"/>
          <p:cNvPicPr preferRelativeResize="0"/>
          <p:nvPr/>
        </p:nvPicPr>
        <p:blipFill rotWithShape="1">
          <a:blip r:embed="rId12">
            <a:alphaModFix/>
          </a:blip>
          <a:srcRect b="0" l="0" r="0" t="0"/>
          <a:stretch/>
        </p:blipFill>
        <p:spPr>
          <a:xfrm>
            <a:off x="4538340" y="2802711"/>
            <a:ext cx="757562" cy="473480"/>
          </a:xfrm>
          <a:prstGeom prst="rect">
            <a:avLst/>
          </a:prstGeom>
          <a:noFill/>
          <a:ln>
            <a:noFill/>
          </a:ln>
        </p:spPr>
      </p:pic>
      <p:sp>
        <p:nvSpPr>
          <p:cNvPr id="425" name="Google Shape;425;p14"/>
          <p:cNvSpPr/>
          <p:nvPr/>
        </p:nvSpPr>
        <p:spPr>
          <a:xfrm>
            <a:off x="6082325" y="2546850"/>
            <a:ext cx="191400" cy="139200"/>
          </a:xfrm>
          <a:prstGeom prst="rightArrow">
            <a:avLst>
              <a:gd fmla="val 50000" name="adj1"/>
              <a:gd fmla="val 50000" name="adj2"/>
            </a:avLst>
          </a:prstGeom>
          <a:solidFill>
            <a:srgbClr val="036287">
              <a:alpha val="6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pic>
        <p:nvPicPr>
          <p:cNvPr id="426" name="Google Shape;426;p14"/>
          <p:cNvPicPr preferRelativeResize="0"/>
          <p:nvPr/>
        </p:nvPicPr>
        <p:blipFill rotWithShape="1">
          <a:blip r:embed="rId8">
            <a:alphaModFix/>
          </a:blip>
          <a:srcRect b="0" l="0" r="0" t="0"/>
          <a:stretch/>
        </p:blipFill>
        <p:spPr>
          <a:xfrm>
            <a:off x="5803525" y="2503349"/>
            <a:ext cx="226200" cy="226200"/>
          </a:xfrm>
          <a:prstGeom prst="rect">
            <a:avLst/>
          </a:prstGeom>
          <a:noFill/>
          <a:ln>
            <a:noFill/>
          </a:ln>
        </p:spPr>
      </p:pic>
      <p:sp>
        <p:nvSpPr>
          <p:cNvPr id="427" name="Google Shape;427;p14"/>
          <p:cNvSpPr/>
          <p:nvPr/>
        </p:nvSpPr>
        <p:spPr>
          <a:xfrm rot="10800000">
            <a:off x="6083275" y="2775450"/>
            <a:ext cx="190500" cy="139200"/>
          </a:xfrm>
          <a:prstGeom prst="rightArrow">
            <a:avLst>
              <a:gd fmla="val 50000" name="adj1"/>
              <a:gd fmla="val 50000" name="adj2"/>
            </a:avLst>
          </a:prstGeom>
          <a:solidFill>
            <a:srgbClr val="EA9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28" name="Google Shape;428;p14"/>
          <p:cNvSpPr/>
          <p:nvPr/>
        </p:nvSpPr>
        <p:spPr>
          <a:xfrm rot="5400000">
            <a:off x="4914625" y="729200"/>
            <a:ext cx="69300" cy="2037000"/>
          </a:xfrm>
          <a:prstGeom prst="leftBracket">
            <a:avLst>
              <a:gd fmla="val 8333"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29" name="Google Shape;429;p14"/>
          <p:cNvSpPr txBox="1"/>
          <p:nvPr/>
        </p:nvSpPr>
        <p:spPr>
          <a:xfrm>
            <a:off x="4073075" y="1494950"/>
            <a:ext cx="1702200" cy="292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700"/>
              <a:buFont typeface="Arial"/>
              <a:buNone/>
            </a:pPr>
            <a:r>
              <a:rPr b="1" i="0" lang="fr" sz="700" u="none" cap="none" strike="noStrike">
                <a:solidFill>
                  <a:schemeClr val="dk1"/>
                </a:solidFill>
                <a:latin typeface="Montserrat"/>
                <a:ea typeface="Montserrat"/>
                <a:cs typeface="Montserrat"/>
                <a:sym typeface="Montserrat"/>
              </a:rPr>
              <a:t>Zone de contrôle d’accès</a:t>
            </a:r>
            <a:endParaRPr b="1" i="0" sz="700" u="none" cap="none" strike="noStrike">
              <a:solidFill>
                <a:schemeClr val="dk1"/>
              </a:solidFill>
              <a:latin typeface="Montserrat"/>
              <a:ea typeface="Montserrat"/>
              <a:cs typeface="Montserrat"/>
              <a:sym typeface="Montserrat"/>
            </a:endParaRPr>
          </a:p>
        </p:txBody>
      </p:sp>
      <p:sp>
        <p:nvSpPr>
          <p:cNvPr id="430" name="Google Shape;430;p14"/>
          <p:cNvSpPr/>
          <p:nvPr/>
        </p:nvSpPr>
        <p:spPr>
          <a:xfrm rot="5400000">
            <a:off x="7275925" y="577550"/>
            <a:ext cx="69300" cy="2340300"/>
          </a:xfrm>
          <a:prstGeom prst="leftBracket">
            <a:avLst>
              <a:gd fmla="val 8333"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31" name="Google Shape;431;p14"/>
          <p:cNvSpPr txBox="1"/>
          <p:nvPr/>
        </p:nvSpPr>
        <p:spPr>
          <a:xfrm>
            <a:off x="6282875" y="1494950"/>
            <a:ext cx="1702200" cy="292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700"/>
              <a:buFont typeface="Arial"/>
              <a:buNone/>
            </a:pPr>
            <a:r>
              <a:rPr b="1" i="0" lang="fr" sz="700" u="none" cap="none" strike="noStrike">
                <a:solidFill>
                  <a:schemeClr val="dk1"/>
                </a:solidFill>
                <a:latin typeface="Montserrat"/>
                <a:ea typeface="Montserrat"/>
                <a:cs typeface="Montserrat"/>
                <a:sym typeface="Montserrat"/>
              </a:rPr>
              <a:t>Espace projet</a:t>
            </a:r>
            <a:endParaRPr b="1" i="0" sz="700" u="none" cap="none" strike="noStrike">
              <a:solidFill>
                <a:schemeClr val="dk1"/>
              </a:solidFill>
              <a:latin typeface="Montserrat"/>
              <a:ea typeface="Montserrat"/>
              <a:cs typeface="Montserrat"/>
              <a:sym typeface="Montserrat"/>
            </a:endParaRPr>
          </a:p>
        </p:txBody>
      </p:sp>
      <p:sp>
        <p:nvSpPr>
          <p:cNvPr id="432" name="Google Shape;432;p14"/>
          <p:cNvSpPr/>
          <p:nvPr/>
        </p:nvSpPr>
        <p:spPr>
          <a:xfrm>
            <a:off x="6568250" y="2424400"/>
            <a:ext cx="1489800" cy="273900"/>
          </a:xfrm>
          <a:prstGeom prst="roundRect">
            <a:avLst>
              <a:gd fmla="val 16667" name="adj"/>
            </a:avLst>
          </a:prstGeom>
          <a:solidFill>
            <a:srgbClr val="F5F7FC">
              <a:alpha val="56078"/>
            </a:srgbClr>
          </a:solidFill>
          <a:ln>
            <a:noFill/>
          </a:ln>
        </p:spPr>
        <p:txBody>
          <a:bodyPr anchorCtr="0" anchor="ctr" bIns="91425" lIns="18000"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1" i="0" lang="fr" sz="600" u="none" cap="none" strike="noStrike">
                <a:solidFill>
                  <a:schemeClr val="dk1"/>
                </a:solidFill>
                <a:latin typeface="Montserrat"/>
                <a:ea typeface="Montserrat"/>
                <a:cs typeface="Montserrat"/>
                <a:sym typeface="Montserrat"/>
              </a:rPr>
              <a:t>Visualisation </a:t>
            </a:r>
            <a:endParaRPr b="1" i="0" sz="600" u="none" cap="none" strike="noStrike">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600"/>
              <a:buFont typeface="Arial"/>
              <a:buNone/>
            </a:pPr>
            <a:r>
              <a:rPr b="1" i="0" lang="fr" sz="600" u="none" cap="none" strike="noStrike">
                <a:solidFill>
                  <a:schemeClr val="dk1"/>
                </a:solidFill>
                <a:latin typeface="Montserrat"/>
                <a:ea typeface="Montserrat"/>
                <a:cs typeface="Montserrat"/>
                <a:sym typeface="Montserrat"/>
              </a:rPr>
              <a:t>de données</a:t>
            </a:r>
            <a:endParaRPr b="0" i="0" sz="1400" u="none" cap="none" strike="noStrike">
              <a:solidFill>
                <a:schemeClr val="dk1"/>
              </a:solidFill>
              <a:latin typeface="Arial"/>
              <a:ea typeface="Arial"/>
              <a:cs typeface="Arial"/>
              <a:sym typeface="Arial"/>
            </a:endParaRPr>
          </a:p>
        </p:txBody>
      </p:sp>
      <p:sp>
        <p:nvSpPr>
          <p:cNvPr id="433" name="Google Shape;433;p14"/>
          <p:cNvSpPr/>
          <p:nvPr/>
        </p:nvSpPr>
        <p:spPr>
          <a:xfrm>
            <a:off x="6568250" y="2729925"/>
            <a:ext cx="1489800" cy="273900"/>
          </a:xfrm>
          <a:prstGeom prst="roundRect">
            <a:avLst>
              <a:gd fmla="val 16667" name="adj"/>
            </a:avLst>
          </a:prstGeom>
          <a:solidFill>
            <a:srgbClr val="F5F7FC">
              <a:alpha val="56078"/>
            </a:srgbClr>
          </a:solidFill>
          <a:ln>
            <a:noFill/>
          </a:ln>
        </p:spPr>
        <p:txBody>
          <a:bodyPr anchorCtr="0" anchor="ctr" bIns="91425" lIns="18000"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1" i="0" lang="fr" sz="600" u="none" cap="none" strike="noStrike">
                <a:solidFill>
                  <a:schemeClr val="dk1"/>
                </a:solidFill>
                <a:latin typeface="Montserrat"/>
                <a:ea typeface="Montserrat"/>
                <a:cs typeface="Montserrat"/>
                <a:sym typeface="Montserrat"/>
              </a:rPr>
              <a:t>Stockage </a:t>
            </a:r>
            <a:endParaRPr b="1" i="0" sz="600" u="none" cap="none" strike="noStrike">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600"/>
              <a:buFont typeface="Arial"/>
              <a:buNone/>
            </a:pPr>
            <a:r>
              <a:rPr b="1" i="0" lang="fr" sz="600" u="none" cap="none" strike="noStrike">
                <a:solidFill>
                  <a:schemeClr val="dk1"/>
                </a:solidFill>
                <a:latin typeface="Montserrat"/>
                <a:ea typeface="Montserrat"/>
                <a:cs typeface="Montserrat"/>
                <a:sym typeface="Montserrat"/>
              </a:rPr>
              <a:t>de données</a:t>
            </a:r>
            <a:endParaRPr b="0" i="0" sz="1400" u="none" cap="none" strike="noStrike">
              <a:solidFill>
                <a:schemeClr val="dk1"/>
              </a:solidFill>
              <a:latin typeface="Arial"/>
              <a:ea typeface="Arial"/>
              <a:cs typeface="Arial"/>
              <a:sym typeface="Arial"/>
            </a:endParaRPr>
          </a:p>
        </p:txBody>
      </p:sp>
      <p:sp>
        <p:nvSpPr>
          <p:cNvPr id="434" name="Google Shape;434;p14"/>
          <p:cNvSpPr/>
          <p:nvPr/>
        </p:nvSpPr>
        <p:spPr>
          <a:xfrm>
            <a:off x="6568250" y="3035050"/>
            <a:ext cx="1489800" cy="273900"/>
          </a:xfrm>
          <a:prstGeom prst="roundRect">
            <a:avLst>
              <a:gd fmla="val 16667" name="adj"/>
            </a:avLst>
          </a:prstGeom>
          <a:solidFill>
            <a:srgbClr val="F5F7FC">
              <a:alpha val="56078"/>
            </a:srgbClr>
          </a:solidFill>
          <a:ln>
            <a:noFill/>
          </a:ln>
        </p:spPr>
        <p:txBody>
          <a:bodyPr anchorCtr="0" anchor="ctr" bIns="91425" lIns="18000"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1" i="0" lang="fr" sz="600" u="none" cap="none" strike="noStrike">
                <a:solidFill>
                  <a:schemeClr val="dk1"/>
                </a:solidFill>
                <a:latin typeface="Montserrat"/>
                <a:ea typeface="Montserrat"/>
                <a:cs typeface="Montserrat"/>
                <a:sym typeface="Montserrat"/>
              </a:rPr>
              <a:t>Imagerie</a:t>
            </a:r>
            <a:endParaRPr b="1" i="0" sz="600" u="none" cap="none" strike="noStrike">
              <a:solidFill>
                <a:schemeClr val="dk1"/>
              </a:solidFill>
              <a:latin typeface="Montserrat"/>
              <a:ea typeface="Montserrat"/>
              <a:cs typeface="Montserrat"/>
              <a:sym typeface="Montserrat"/>
            </a:endParaRPr>
          </a:p>
        </p:txBody>
      </p:sp>
      <p:sp>
        <p:nvSpPr>
          <p:cNvPr id="435" name="Google Shape;435;p14"/>
          <p:cNvSpPr/>
          <p:nvPr/>
        </p:nvSpPr>
        <p:spPr>
          <a:xfrm>
            <a:off x="6568250" y="3340175"/>
            <a:ext cx="1489800" cy="273900"/>
          </a:xfrm>
          <a:prstGeom prst="roundRect">
            <a:avLst>
              <a:gd fmla="val 16667" name="adj"/>
            </a:avLst>
          </a:prstGeom>
          <a:solidFill>
            <a:srgbClr val="F5F7FC">
              <a:alpha val="56078"/>
            </a:srgbClr>
          </a:solidFill>
          <a:ln>
            <a:noFill/>
          </a:ln>
        </p:spPr>
        <p:txBody>
          <a:bodyPr anchorCtr="0" anchor="ctr" bIns="91425" lIns="18000"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1" i="0" lang="fr" sz="600" u="none" cap="none" strike="noStrike">
                <a:solidFill>
                  <a:schemeClr val="dk1"/>
                </a:solidFill>
                <a:latin typeface="Montserrat"/>
                <a:ea typeface="Montserrat"/>
                <a:cs typeface="Montserrat"/>
                <a:sym typeface="Montserrat"/>
              </a:rPr>
              <a:t>Collaboration</a:t>
            </a:r>
            <a:endParaRPr b="0" i="0" sz="1400" u="none" cap="none" strike="noStrike">
              <a:solidFill>
                <a:schemeClr val="dk1"/>
              </a:solidFill>
              <a:latin typeface="Arial"/>
              <a:ea typeface="Arial"/>
              <a:cs typeface="Arial"/>
              <a:sym typeface="Arial"/>
            </a:endParaRPr>
          </a:p>
        </p:txBody>
      </p:sp>
      <p:sp>
        <p:nvSpPr>
          <p:cNvPr id="436" name="Google Shape;436;p14"/>
          <p:cNvSpPr txBox="1"/>
          <p:nvPr/>
        </p:nvSpPr>
        <p:spPr>
          <a:xfrm>
            <a:off x="4219825" y="1919850"/>
            <a:ext cx="14589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700"/>
              <a:buFont typeface="Arial"/>
              <a:buNone/>
            </a:pPr>
            <a:r>
              <a:rPr b="1" i="0" lang="fr" sz="700" u="none" cap="none" strike="noStrike">
                <a:solidFill>
                  <a:schemeClr val="dk1"/>
                </a:solidFill>
                <a:latin typeface="Montserrat"/>
                <a:ea typeface="Montserrat"/>
                <a:cs typeface="Montserrat"/>
                <a:sym typeface="Montserrat"/>
              </a:rPr>
              <a:t>Virtual desktop infrastructure</a:t>
            </a:r>
            <a:endParaRPr b="1" i="0" sz="700" u="none" cap="none" strike="noStrike">
              <a:solidFill>
                <a:schemeClr val="dk1"/>
              </a:solidFill>
              <a:latin typeface="Montserrat"/>
              <a:ea typeface="Montserrat"/>
              <a:cs typeface="Montserrat"/>
              <a:sym typeface="Montserrat"/>
            </a:endParaRPr>
          </a:p>
        </p:txBody>
      </p:sp>
      <p:sp>
        <p:nvSpPr>
          <p:cNvPr id="437" name="Google Shape;437;p14"/>
          <p:cNvSpPr txBox="1"/>
          <p:nvPr/>
        </p:nvSpPr>
        <p:spPr>
          <a:xfrm>
            <a:off x="4446763" y="2254350"/>
            <a:ext cx="1081200" cy="507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700"/>
              <a:buFont typeface="Arial"/>
              <a:buNone/>
            </a:pPr>
            <a:r>
              <a:rPr b="0" i="0" lang="fr" sz="700" u="none" cap="none" strike="noStrike">
                <a:solidFill>
                  <a:schemeClr val="dk1"/>
                </a:solidFill>
                <a:latin typeface="Montserrat"/>
                <a:ea typeface="Montserrat"/>
                <a:cs typeface="Montserrat"/>
                <a:sym typeface="Montserrat"/>
              </a:rPr>
              <a:t>Sécurisation de l’accès via des  bureaux virtuels</a:t>
            </a:r>
            <a:endParaRPr b="0" i="0" sz="700" u="none" cap="none" strike="noStrike">
              <a:solidFill>
                <a:schemeClr val="dk1"/>
              </a:solidFill>
              <a:latin typeface="Montserrat"/>
              <a:ea typeface="Montserrat"/>
              <a:cs typeface="Montserrat"/>
              <a:sym typeface="Montserrat"/>
            </a:endParaRPr>
          </a:p>
        </p:txBody>
      </p:sp>
      <p:sp>
        <p:nvSpPr>
          <p:cNvPr id="438" name="Google Shape;438;p14"/>
          <p:cNvSpPr txBox="1"/>
          <p:nvPr/>
        </p:nvSpPr>
        <p:spPr>
          <a:xfrm rot="5398768">
            <a:off x="3225735" y="2734984"/>
            <a:ext cx="1673700" cy="226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0" i="0" lang="fr" sz="600" u="none" cap="none" strike="noStrike">
                <a:solidFill>
                  <a:schemeClr val="dk1"/>
                </a:solidFill>
                <a:latin typeface="Montserrat"/>
                <a:ea typeface="Montserrat"/>
                <a:cs typeface="Montserrat"/>
                <a:sym typeface="Montserrat"/>
              </a:rPr>
              <a:t>Solution de filtrage</a:t>
            </a:r>
            <a:endParaRPr b="0" i="0" sz="600" u="none" cap="none" strike="noStrike">
              <a:solidFill>
                <a:schemeClr val="dk1"/>
              </a:solidFill>
              <a:latin typeface="Montserrat"/>
              <a:ea typeface="Montserrat"/>
              <a:cs typeface="Montserrat"/>
              <a:sym typeface="Montserrat"/>
            </a:endParaRPr>
          </a:p>
        </p:txBody>
      </p:sp>
      <p:sp>
        <p:nvSpPr>
          <p:cNvPr id="439" name="Google Shape;439;p14"/>
          <p:cNvSpPr txBox="1"/>
          <p:nvPr/>
        </p:nvSpPr>
        <p:spPr>
          <a:xfrm>
            <a:off x="3662525" y="1105088"/>
            <a:ext cx="48936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fr" sz="1000" u="none" cap="none" strike="noStrike">
                <a:solidFill>
                  <a:schemeClr val="dk1"/>
                </a:solidFill>
                <a:latin typeface="Montserrat"/>
                <a:ea typeface="Montserrat"/>
                <a:cs typeface="Montserrat"/>
                <a:sym typeface="Montserrat"/>
              </a:rPr>
              <a:t>Plateforme technologique du Health Data Hub</a:t>
            </a:r>
            <a:endParaRPr b="1" i="0" sz="1000" u="none" cap="none" strike="noStrike">
              <a:solidFill>
                <a:schemeClr val="dk1"/>
              </a:solidFill>
              <a:latin typeface="Montserrat"/>
              <a:ea typeface="Montserrat"/>
              <a:cs typeface="Montserrat"/>
              <a:sym typeface="Montserrat"/>
            </a:endParaRPr>
          </a:p>
        </p:txBody>
      </p:sp>
      <p:sp>
        <p:nvSpPr>
          <p:cNvPr id="440" name="Google Shape;440;p14"/>
          <p:cNvSpPr txBox="1"/>
          <p:nvPr/>
        </p:nvSpPr>
        <p:spPr>
          <a:xfrm rot="5398768">
            <a:off x="4863398" y="2734984"/>
            <a:ext cx="1673700" cy="226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fr" sz="600" u="none" cap="none" strike="noStrike">
                <a:solidFill>
                  <a:schemeClr val="dk1"/>
                </a:solidFill>
                <a:latin typeface="Montserrat"/>
                <a:ea typeface="Montserrat"/>
                <a:cs typeface="Montserrat"/>
                <a:sym typeface="Montserrat"/>
              </a:rPr>
              <a:t>Solution de filtrage</a:t>
            </a:r>
            <a:endParaRPr b="0" i="0" sz="600" u="none" cap="none" strike="noStrike">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chemeClr val="dk1"/>
              </a:solidFill>
              <a:latin typeface="Montserrat"/>
              <a:ea typeface="Montserrat"/>
              <a:cs typeface="Montserrat"/>
              <a:sym typeface="Montserrat"/>
            </a:endParaRPr>
          </a:p>
        </p:txBody>
      </p:sp>
      <p:sp>
        <p:nvSpPr>
          <p:cNvPr id="441" name="Google Shape;441;p14"/>
          <p:cNvSpPr/>
          <p:nvPr/>
        </p:nvSpPr>
        <p:spPr>
          <a:xfrm>
            <a:off x="6568250" y="1738600"/>
            <a:ext cx="1489800" cy="338700"/>
          </a:xfrm>
          <a:prstGeom prst="roundRect">
            <a:avLst>
              <a:gd fmla="val 16667" name="adj"/>
            </a:avLst>
          </a:prstGeom>
          <a:solidFill>
            <a:srgbClr val="F5F7FC">
              <a:alpha val="56078"/>
            </a:srgbClr>
          </a:solidFill>
          <a:ln>
            <a:noFill/>
          </a:ln>
        </p:spPr>
        <p:txBody>
          <a:bodyPr anchorCtr="0" anchor="ctr" bIns="91425" lIns="18000"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fr" sz="600" u="none" cap="none" strike="noStrike">
                <a:solidFill>
                  <a:schemeClr val="dk1"/>
                </a:solidFill>
                <a:latin typeface="Montserrat"/>
                <a:ea typeface="Montserrat"/>
                <a:cs typeface="Montserrat"/>
                <a:sym typeface="Montserrat"/>
              </a:rPr>
              <a:t>Langages </a:t>
            </a:r>
            <a:endParaRPr b="1" i="0" sz="600" u="none" cap="none" strike="noStrike">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rPr b="1" i="0" lang="fr" sz="600" u="none" cap="none" strike="noStrike">
                <a:solidFill>
                  <a:schemeClr val="dk1"/>
                </a:solidFill>
                <a:latin typeface="Montserrat"/>
                <a:ea typeface="Montserrat"/>
                <a:cs typeface="Montserrat"/>
                <a:sym typeface="Montserrat"/>
              </a:rPr>
              <a:t>et IDE</a:t>
            </a:r>
            <a:endParaRPr b="0" i="0" sz="1400" u="none" cap="none" strike="noStrike">
              <a:solidFill>
                <a:schemeClr val="dk1"/>
              </a:solidFill>
              <a:latin typeface="Arial"/>
              <a:ea typeface="Arial"/>
              <a:cs typeface="Arial"/>
              <a:sym typeface="Arial"/>
            </a:endParaRPr>
          </a:p>
        </p:txBody>
      </p:sp>
      <p:sp>
        <p:nvSpPr>
          <p:cNvPr id="442" name="Google Shape;442;p14"/>
          <p:cNvSpPr/>
          <p:nvPr/>
        </p:nvSpPr>
        <p:spPr>
          <a:xfrm>
            <a:off x="6568250" y="2120325"/>
            <a:ext cx="1489800" cy="273900"/>
          </a:xfrm>
          <a:prstGeom prst="roundRect">
            <a:avLst>
              <a:gd fmla="val 16667" name="adj"/>
            </a:avLst>
          </a:prstGeom>
          <a:solidFill>
            <a:srgbClr val="F5F7FC">
              <a:alpha val="56078"/>
            </a:srgbClr>
          </a:solidFill>
          <a:ln>
            <a:noFill/>
          </a:ln>
        </p:spPr>
        <p:txBody>
          <a:bodyPr anchorCtr="0" anchor="ctr" bIns="91425" lIns="18000"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1" i="0" lang="fr" sz="600" u="none" cap="none" strike="noStrike">
                <a:solidFill>
                  <a:schemeClr val="dk1"/>
                </a:solidFill>
                <a:latin typeface="Montserrat"/>
                <a:ea typeface="Montserrat"/>
                <a:cs typeface="Montserrat"/>
                <a:sym typeface="Montserrat"/>
              </a:rPr>
              <a:t>Infrastructure </a:t>
            </a:r>
            <a:endParaRPr b="1" i="0" sz="600" u="none" cap="none" strike="noStrike">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600"/>
              <a:buFont typeface="Arial"/>
              <a:buNone/>
            </a:pPr>
            <a:r>
              <a:rPr b="1" i="0" lang="fr" sz="600" u="none" cap="none" strike="noStrike">
                <a:solidFill>
                  <a:schemeClr val="dk1"/>
                </a:solidFill>
                <a:latin typeface="Montserrat"/>
                <a:ea typeface="Montserrat"/>
                <a:cs typeface="Montserrat"/>
                <a:sym typeface="Montserrat"/>
              </a:rPr>
              <a:t>logicielle</a:t>
            </a:r>
            <a:endParaRPr b="0" i="0" sz="1400" u="none" cap="none" strike="noStrike">
              <a:solidFill>
                <a:schemeClr val="dk1"/>
              </a:solidFill>
              <a:latin typeface="Arial"/>
              <a:ea typeface="Arial"/>
              <a:cs typeface="Arial"/>
              <a:sym typeface="Arial"/>
            </a:endParaRPr>
          </a:p>
        </p:txBody>
      </p:sp>
      <p:pic>
        <p:nvPicPr>
          <p:cNvPr descr="python™" id="443" name="Google Shape;443;p14"/>
          <p:cNvPicPr preferRelativeResize="0"/>
          <p:nvPr/>
        </p:nvPicPr>
        <p:blipFill rotWithShape="1">
          <a:blip r:embed="rId13">
            <a:alphaModFix/>
          </a:blip>
          <a:srcRect b="0" l="0" r="0" t="0"/>
          <a:stretch/>
        </p:blipFill>
        <p:spPr>
          <a:xfrm>
            <a:off x="7089600" y="1745852"/>
            <a:ext cx="457199" cy="129268"/>
          </a:xfrm>
          <a:prstGeom prst="rect">
            <a:avLst/>
          </a:prstGeom>
          <a:noFill/>
          <a:ln>
            <a:noFill/>
          </a:ln>
        </p:spPr>
      </p:pic>
      <p:pic>
        <p:nvPicPr>
          <p:cNvPr descr="Logo." id="444" name="Google Shape;444;p14"/>
          <p:cNvPicPr preferRelativeResize="0"/>
          <p:nvPr/>
        </p:nvPicPr>
        <p:blipFill rotWithShape="1">
          <a:blip r:embed="rId14">
            <a:alphaModFix/>
          </a:blip>
          <a:srcRect b="0" l="0" r="0" t="0"/>
          <a:stretch/>
        </p:blipFill>
        <p:spPr>
          <a:xfrm>
            <a:off x="7658700" y="1745847"/>
            <a:ext cx="150782" cy="117400"/>
          </a:xfrm>
          <a:prstGeom prst="rect">
            <a:avLst/>
          </a:prstGeom>
          <a:noFill/>
          <a:ln>
            <a:noFill/>
          </a:ln>
        </p:spPr>
      </p:pic>
      <p:pic>
        <p:nvPicPr>
          <p:cNvPr id="445" name="Google Shape;445;p14"/>
          <p:cNvPicPr preferRelativeResize="0"/>
          <p:nvPr/>
        </p:nvPicPr>
        <p:blipFill rotWithShape="1">
          <a:blip r:embed="rId15">
            <a:alphaModFix/>
          </a:blip>
          <a:srcRect b="0" l="0" r="0" t="0"/>
          <a:stretch/>
        </p:blipFill>
        <p:spPr>
          <a:xfrm>
            <a:off x="7644300" y="1915562"/>
            <a:ext cx="316500" cy="111254"/>
          </a:xfrm>
          <a:prstGeom prst="rect">
            <a:avLst/>
          </a:prstGeom>
          <a:noFill/>
          <a:ln>
            <a:noFill/>
          </a:ln>
        </p:spPr>
      </p:pic>
      <p:pic>
        <p:nvPicPr>
          <p:cNvPr id="446" name="Google Shape;446;p14"/>
          <p:cNvPicPr preferRelativeResize="0"/>
          <p:nvPr/>
        </p:nvPicPr>
        <p:blipFill rotWithShape="1">
          <a:blip r:embed="rId16">
            <a:alphaModFix/>
          </a:blip>
          <a:srcRect b="0" l="0" r="0" t="0"/>
          <a:stretch/>
        </p:blipFill>
        <p:spPr>
          <a:xfrm>
            <a:off x="7089600" y="1854425"/>
            <a:ext cx="457201" cy="207796"/>
          </a:xfrm>
          <a:prstGeom prst="rect">
            <a:avLst/>
          </a:prstGeom>
          <a:noFill/>
          <a:ln>
            <a:noFill/>
          </a:ln>
        </p:spPr>
      </p:pic>
      <p:pic>
        <p:nvPicPr>
          <p:cNvPr descr="Git" id="447" name="Google Shape;447;p14"/>
          <p:cNvPicPr preferRelativeResize="0"/>
          <p:nvPr/>
        </p:nvPicPr>
        <p:blipFill rotWithShape="1">
          <a:blip r:embed="rId17">
            <a:alphaModFix/>
          </a:blip>
          <a:srcRect b="0" l="0" r="0" t="0"/>
          <a:stretch/>
        </p:blipFill>
        <p:spPr>
          <a:xfrm>
            <a:off x="7189925" y="3404274"/>
            <a:ext cx="316500" cy="132355"/>
          </a:xfrm>
          <a:prstGeom prst="rect">
            <a:avLst/>
          </a:prstGeom>
          <a:noFill/>
          <a:ln>
            <a:noFill/>
          </a:ln>
        </p:spPr>
      </p:pic>
      <p:pic>
        <p:nvPicPr>
          <p:cNvPr id="448" name="Google Shape;448;p14"/>
          <p:cNvPicPr preferRelativeResize="0"/>
          <p:nvPr/>
        </p:nvPicPr>
        <p:blipFill rotWithShape="1">
          <a:blip r:embed="rId18">
            <a:alphaModFix/>
          </a:blip>
          <a:srcRect b="0" l="0" r="0" t="0"/>
          <a:stretch/>
        </p:blipFill>
        <p:spPr>
          <a:xfrm>
            <a:off x="7561388" y="3390552"/>
            <a:ext cx="428026" cy="151754"/>
          </a:xfrm>
          <a:prstGeom prst="rect">
            <a:avLst/>
          </a:prstGeom>
          <a:noFill/>
          <a:ln>
            <a:noFill/>
          </a:ln>
        </p:spPr>
      </p:pic>
      <p:pic>
        <p:nvPicPr>
          <p:cNvPr id="449" name="Google Shape;449;p14"/>
          <p:cNvPicPr preferRelativeResize="0"/>
          <p:nvPr/>
        </p:nvPicPr>
        <p:blipFill rotWithShape="1">
          <a:blip r:embed="rId19">
            <a:alphaModFix/>
          </a:blip>
          <a:srcRect b="0" l="0" r="0" t="0"/>
          <a:stretch/>
        </p:blipFill>
        <p:spPr>
          <a:xfrm>
            <a:off x="7189925" y="2524676"/>
            <a:ext cx="497375" cy="129275"/>
          </a:xfrm>
          <a:prstGeom prst="rect">
            <a:avLst/>
          </a:prstGeom>
          <a:noFill/>
          <a:ln>
            <a:noFill/>
          </a:ln>
        </p:spPr>
      </p:pic>
      <p:pic>
        <p:nvPicPr>
          <p:cNvPr id="450" name="Google Shape;450;p14"/>
          <p:cNvPicPr preferRelativeResize="0"/>
          <p:nvPr/>
        </p:nvPicPr>
        <p:blipFill rotWithShape="1">
          <a:blip r:embed="rId20">
            <a:alphaModFix/>
          </a:blip>
          <a:srcRect b="0" l="0" r="0" t="0"/>
          <a:stretch/>
        </p:blipFill>
        <p:spPr>
          <a:xfrm>
            <a:off x="7088750" y="2766800"/>
            <a:ext cx="306175" cy="199751"/>
          </a:xfrm>
          <a:prstGeom prst="rect">
            <a:avLst/>
          </a:prstGeom>
          <a:noFill/>
          <a:ln>
            <a:noFill/>
          </a:ln>
        </p:spPr>
      </p:pic>
      <p:pic>
        <p:nvPicPr>
          <p:cNvPr id="451" name="Google Shape;451;p14"/>
          <p:cNvPicPr preferRelativeResize="0"/>
          <p:nvPr/>
        </p:nvPicPr>
        <p:blipFill rotWithShape="1">
          <a:blip r:embed="rId21">
            <a:alphaModFix/>
          </a:blip>
          <a:srcRect b="0" l="0" r="0" t="0"/>
          <a:stretch/>
        </p:blipFill>
        <p:spPr>
          <a:xfrm>
            <a:off x="7486363" y="2789000"/>
            <a:ext cx="150775" cy="155343"/>
          </a:xfrm>
          <a:prstGeom prst="rect">
            <a:avLst/>
          </a:prstGeom>
          <a:noFill/>
          <a:ln>
            <a:noFill/>
          </a:ln>
        </p:spPr>
      </p:pic>
      <p:pic>
        <p:nvPicPr>
          <p:cNvPr id="452" name="Google Shape;452;p14"/>
          <p:cNvPicPr preferRelativeResize="0"/>
          <p:nvPr/>
        </p:nvPicPr>
        <p:blipFill rotWithShape="1">
          <a:blip r:embed="rId22">
            <a:alphaModFix/>
          </a:blip>
          <a:srcRect b="0" l="0" r="0" t="0"/>
          <a:stretch/>
        </p:blipFill>
        <p:spPr>
          <a:xfrm>
            <a:off x="7657075" y="2860526"/>
            <a:ext cx="394325" cy="92917"/>
          </a:xfrm>
          <a:prstGeom prst="rect">
            <a:avLst/>
          </a:prstGeom>
          <a:noFill/>
          <a:ln>
            <a:noFill/>
          </a:ln>
        </p:spPr>
      </p:pic>
      <p:pic>
        <p:nvPicPr>
          <p:cNvPr id="453" name="Google Shape;453;p14"/>
          <p:cNvPicPr preferRelativeResize="0"/>
          <p:nvPr/>
        </p:nvPicPr>
        <p:blipFill rotWithShape="1">
          <a:blip r:embed="rId23">
            <a:alphaModFix/>
          </a:blip>
          <a:srcRect b="0" l="0" r="0" t="0"/>
          <a:stretch/>
        </p:blipFill>
        <p:spPr>
          <a:xfrm>
            <a:off x="7189925" y="3095863"/>
            <a:ext cx="610275" cy="165288"/>
          </a:xfrm>
          <a:prstGeom prst="rect">
            <a:avLst/>
          </a:prstGeom>
          <a:noFill/>
          <a:ln>
            <a:noFill/>
          </a:ln>
        </p:spPr>
      </p:pic>
      <p:pic>
        <p:nvPicPr>
          <p:cNvPr id="454" name="Google Shape;454;p14"/>
          <p:cNvPicPr preferRelativeResize="0"/>
          <p:nvPr/>
        </p:nvPicPr>
        <p:blipFill rotWithShape="1">
          <a:blip r:embed="rId24">
            <a:alphaModFix/>
          </a:blip>
          <a:srcRect b="17259" l="0" r="0" t="0"/>
          <a:stretch/>
        </p:blipFill>
        <p:spPr>
          <a:xfrm>
            <a:off x="7189925" y="2174650"/>
            <a:ext cx="354274" cy="165275"/>
          </a:xfrm>
          <a:prstGeom prst="rect">
            <a:avLst/>
          </a:prstGeom>
          <a:noFill/>
          <a:ln>
            <a:noFill/>
          </a:ln>
        </p:spPr>
      </p:pic>
      <p:pic>
        <p:nvPicPr>
          <p:cNvPr id="455" name="Google Shape;455;p14"/>
          <p:cNvPicPr preferRelativeResize="0"/>
          <p:nvPr/>
        </p:nvPicPr>
        <p:blipFill rotWithShape="1">
          <a:blip r:embed="rId25">
            <a:alphaModFix/>
          </a:blip>
          <a:srcRect b="0" l="0" r="0" t="0"/>
          <a:stretch/>
        </p:blipFill>
        <p:spPr>
          <a:xfrm>
            <a:off x="7588350" y="2176975"/>
            <a:ext cx="457200" cy="159161"/>
          </a:xfrm>
          <a:prstGeom prst="rect">
            <a:avLst/>
          </a:prstGeom>
          <a:noFill/>
          <a:ln>
            <a:noFill/>
          </a:ln>
        </p:spPr>
      </p:pic>
      <p:pic>
        <p:nvPicPr>
          <p:cNvPr id="456" name="Google Shape;456;p14"/>
          <p:cNvPicPr preferRelativeResize="0"/>
          <p:nvPr/>
        </p:nvPicPr>
        <p:blipFill rotWithShape="1">
          <a:blip r:embed="rId10">
            <a:alphaModFix/>
          </a:blip>
          <a:srcRect b="0" l="0" r="0" t="0"/>
          <a:stretch/>
        </p:blipFill>
        <p:spPr>
          <a:xfrm>
            <a:off x="3400112" y="2793888"/>
            <a:ext cx="226200" cy="226200"/>
          </a:xfrm>
          <a:prstGeom prst="rect">
            <a:avLst/>
          </a:prstGeom>
          <a:noFill/>
          <a:ln>
            <a:noFill/>
          </a:ln>
        </p:spPr>
      </p:pic>
      <p:sp>
        <p:nvSpPr>
          <p:cNvPr id="457" name="Google Shape;457;p14"/>
          <p:cNvSpPr/>
          <p:nvPr/>
        </p:nvSpPr>
        <p:spPr>
          <a:xfrm rot="10800000">
            <a:off x="3679875" y="2807087"/>
            <a:ext cx="190500" cy="139200"/>
          </a:xfrm>
          <a:prstGeom prst="rightArrow">
            <a:avLst>
              <a:gd fmla="val 50000" name="adj1"/>
              <a:gd fmla="val 50000" name="adj2"/>
            </a:avLst>
          </a:prstGeom>
          <a:solidFill>
            <a:srgbClr val="EA9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58" name="Google Shape;458;p14"/>
          <p:cNvSpPr txBox="1"/>
          <p:nvPr/>
        </p:nvSpPr>
        <p:spPr>
          <a:xfrm>
            <a:off x="-678375" y="2533650"/>
            <a:ext cx="3000000" cy="3786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p14"/>
          <p:cNvSpPr txBox="1"/>
          <p:nvPr/>
        </p:nvSpPr>
        <p:spPr>
          <a:xfrm>
            <a:off x="454417" y="3328083"/>
            <a:ext cx="956100" cy="3849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900"/>
              <a:buFont typeface="Arial"/>
              <a:buNone/>
            </a:pPr>
            <a:r>
              <a:rPr b="1" i="0" lang="fr" sz="900" u="none" cap="none" strike="noStrike">
                <a:solidFill>
                  <a:srgbClr val="1D7293"/>
                </a:solidFill>
                <a:latin typeface="Montserrat"/>
                <a:ea typeface="Montserrat"/>
                <a:cs typeface="Montserrat"/>
                <a:sym typeface="Montserrat"/>
              </a:rPr>
              <a:t>….</a:t>
            </a:r>
            <a:endParaRPr b="1" i="0" sz="1500" u="none" cap="none" strike="noStrike">
              <a:solidFill>
                <a:srgbClr val="1D7293"/>
              </a:solidFill>
              <a:latin typeface="Montserrat"/>
              <a:ea typeface="Montserrat"/>
              <a:cs typeface="Montserrat"/>
              <a:sym typeface="Montserrat"/>
            </a:endParaRPr>
          </a:p>
        </p:txBody>
      </p:sp>
      <p:pic>
        <p:nvPicPr>
          <p:cNvPr id="460" name="Google Shape;460;p14"/>
          <p:cNvPicPr preferRelativeResize="0"/>
          <p:nvPr/>
        </p:nvPicPr>
        <p:blipFill rotWithShape="1">
          <a:blip r:embed="rId26">
            <a:alphaModFix/>
          </a:blip>
          <a:srcRect b="0" l="0" r="0" t="0"/>
          <a:stretch/>
        </p:blipFill>
        <p:spPr>
          <a:xfrm>
            <a:off x="374661" y="246849"/>
            <a:ext cx="433875" cy="469075"/>
          </a:xfrm>
          <a:prstGeom prst="rect">
            <a:avLst/>
          </a:prstGeom>
          <a:noFill/>
          <a:ln>
            <a:noFill/>
          </a:ln>
        </p:spPr>
      </p:pic>
      <p:sp>
        <p:nvSpPr>
          <p:cNvPr id="461" name="Google Shape;461;p14"/>
          <p:cNvSpPr txBox="1"/>
          <p:nvPr>
            <p:ph type="title"/>
          </p:nvPr>
        </p:nvSpPr>
        <p:spPr>
          <a:xfrm>
            <a:off x="1004903" y="357775"/>
            <a:ext cx="7881300" cy="247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1900"/>
              <a:buNone/>
            </a:pPr>
            <a:r>
              <a:rPr lang="fr">
                <a:solidFill>
                  <a:schemeClr val="lt2"/>
                </a:solidFill>
              </a:rPr>
              <a:t>Zoom sur la plateforme technologique du HDH </a:t>
            </a:r>
            <a:endParaRPr/>
          </a:p>
        </p:txBody>
      </p:sp>
      <p:sp>
        <p:nvSpPr>
          <p:cNvPr id="462" name="Google Shape;462;p14"/>
          <p:cNvSpPr txBox="1"/>
          <p:nvPr/>
        </p:nvSpPr>
        <p:spPr>
          <a:xfrm>
            <a:off x="4205300" y="4059975"/>
            <a:ext cx="46293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lt2"/>
              </a:buClr>
              <a:buSzPts val="2400"/>
              <a:buFont typeface="Montserrat"/>
              <a:buNone/>
            </a:pPr>
            <a:r>
              <a:rPr b="0" i="0" lang="fr" sz="1100" u="none" cap="none" strike="noStrike">
                <a:solidFill>
                  <a:srgbClr val="7030A0"/>
                </a:solidFill>
                <a:latin typeface="Montserrat"/>
                <a:ea typeface="Montserrat"/>
                <a:cs typeface="Montserrat"/>
                <a:sym typeface="Montserrat"/>
              </a:rPr>
              <a:t>Dans </a:t>
            </a:r>
            <a:r>
              <a:rPr b="0" i="0" lang="fr" sz="1100" u="none" cap="none" strike="noStrike">
                <a:solidFill>
                  <a:srgbClr val="7030A0"/>
                </a:solidFill>
                <a:latin typeface="Montserrat SemiBold"/>
                <a:ea typeface="Montserrat SemiBold"/>
                <a:cs typeface="Montserrat SemiBold"/>
                <a:sym typeface="Montserrat SemiBold"/>
              </a:rPr>
              <a:t>l’espace projet</a:t>
            </a:r>
            <a:r>
              <a:rPr b="0" i="0" lang="fr" sz="1100" u="none" cap="none" strike="noStrike">
                <a:solidFill>
                  <a:srgbClr val="7030A0"/>
                </a:solidFill>
                <a:latin typeface="Montserrat"/>
                <a:ea typeface="Montserrat"/>
                <a:cs typeface="Montserrat"/>
                <a:sym typeface="Montserrat"/>
              </a:rPr>
              <a:t>, vous pourrez trouver les </a:t>
            </a:r>
            <a:r>
              <a:rPr b="0" i="0" lang="fr" sz="1100" u="none" cap="none" strike="noStrike">
                <a:solidFill>
                  <a:srgbClr val="7030A0"/>
                </a:solidFill>
                <a:latin typeface="Montserrat SemiBold"/>
                <a:ea typeface="Montserrat SemiBold"/>
                <a:cs typeface="Montserrat SemiBold"/>
                <a:sym typeface="Montserrat SemiBold"/>
              </a:rPr>
              <a:t>outils traditionnels de l’analyse de données</a:t>
            </a:r>
            <a:r>
              <a:rPr b="0" i="0" lang="fr" sz="1100" u="none" cap="none" strike="noStrike">
                <a:solidFill>
                  <a:srgbClr val="7030A0"/>
                </a:solidFill>
                <a:latin typeface="Montserrat"/>
                <a:ea typeface="Montserrat"/>
                <a:cs typeface="Montserrat"/>
                <a:sym typeface="Montserrat"/>
              </a:rPr>
              <a:t>.</a:t>
            </a:r>
            <a:endParaRPr b="0" i="0" sz="13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15"/>
          <p:cNvSpPr/>
          <p:nvPr/>
        </p:nvSpPr>
        <p:spPr>
          <a:xfrm>
            <a:off x="254250" y="153375"/>
            <a:ext cx="674700" cy="660300"/>
          </a:xfrm>
          <a:prstGeom prst="ellipse">
            <a:avLst/>
          </a:prstGeom>
          <a:solidFill>
            <a:srgbClr val="FFFFFF"/>
          </a:solidFill>
          <a:ln cap="flat" cmpd="sng" w="19050">
            <a:solidFill>
              <a:schemeClr val="l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pic>
        <p:nvPicPr>
          <p:cNvPr id="468" name="Google Shape;468;p15"/>
          <p:cNvPicPr preferRelativeResize="0"/>
          <p:nvPr/>
        </p:nvPicPr>
        <p:blipFill rotWithShape="1">
          <a:blip r:embed="rId3">
            <a:alphaModFix/>
          </a:blip>
          <a:srcRect b="0" l="0" r="0" t="0"/>
          <a:stretch/>
        </p:blipFill>
        <p:spPr>
          <a:xfrm>
            <a:off x="709575" y="500974"/>
            <a:ext cx="6634798" cy="4039825"/>
          </a:xfrm>
          <a:prstGeom prst="rect">
            <a:avLst/>
          </a:prstGeom>
          <a:noFill/>
          <a:ln>
            <a:noFill/>
          </a:ln>
        </p:spPr>
      </p:pic>
      <p:sp>
        <p:nvSpPr>
          <p:cNvPr id="469" name="Google Shape;469;p15"/>
          <p:cNvSpPr/>
          <p:nvPr/>
        </p:nvSpPr>
        <p:spPr>
          <a:xfrm>
            <a:off x="4892061" y="3368875"/>
            <a:ext cx="1131600" cy="99300"/>
          </a:xfrm>
          <a:prstGeom prst="roundRect">
            <a:avLst>
              <a:gd fmla="val 50000" name="adj"/>
            </a:avLst>
          </a:prstGeom>
          <a:solidFill>
            <a:srgbClr val="DCCEE6"/>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p15"/>
          <p:cNvSpPr txBox="1"/>
          <p:nvPr>
            <p:ph idx="12" type="sldNum"/>
          </p:nvPr>
        </p:nvSpPr>
        <p:spPr>
          <a:xfrm>
            <a:off x="8129016" y="4767263"/>
            <a:ext cx="386400" cy="273900"/>
          </a:xfrm>
          <a:prstGeom prst="rect">
            <a:avLst/>
          </a:prstGeom>
          <a:noFill/>
          <a:ln>
            <a:noFill/>
          </a:ln>
        </p:spPr>
        <p:txBody>
          <a:bodyPr anchorCtr="0" anchor="ctr" bIns="34275" lIns="68575" spcFirstLastPara="1" rIns="68575" wrap="square" tIns="34275">
            <a:noAutofit/>
          </a:bodyPr>
          <a:lstStyle/>
          <a:p>
            <a:pPr indent="0" lvl="0" marL="0" rtl="0" algn="ctr">
              <a:lnSpc>
                <a:spcPct val="100000"/>
              </a:lnSpc>
              <a:spcBef>
                <a:spcPts val="0"/>
              </a:spcBef>
              <a:spcAft>
                <a:spcPts val="0"/>
              </a:spcAft>
              <a:buClr>
                <a:srgbClr val="000000"/>
              </a:buClr>
              <a:buSzPts val="900"/>
              <a:buFont typeface="Arial"/>
              <a:buNone/>
            </a:pPr>
            <a:fld id="{00000000-1234-1234-1234-123412341234}" type="slidenum">
              <a:rPr lang="fr"/>
              <a:t>‹#›</a:t>
            </a:fld>
            <a:endParaRPr/>
          </a:p>
        </p:txBody>
      </p:sp>
      <p:pic>
        <p:nvPicPr>
          <p:cNvPr id="471" name="Google Shape;471;p15"/>
          <p:cNvPicPr preferRelativeResize="0"/>
          <p:nvPr/>
        </p:nvPicPr>
        <p:blipFill rotWithShape="1">
          <a:blip r:embed="rId4">
            <a:alphaModFix/>
          </a:blip>
          <a:srcRect b="14690" l="2362" r="2361" t="14683"/>
          <a:stretch/>
        </p:blipFill>
        <p:spPr>
          <a:xfrm>
            <a:off x="5979047" y="3543329"/>
            <a:ext cx="804600" cy="399388"/>
          </a:xfrm>
          <a:prstGeom prst="rect">
            <a:avLst/>
          </a:prstGeom>
          <a:noFill/>
          <a:ln>
            <a:noFill/>
          </a:ln>
        </p:spPr>
      </p:pic>
      <p:pic>
        <p:nvPicPr>
          <p:cNvPr id="472" name="Google Shape;472;p15"/>
          <p:cNvPicPr preferRelativeResize="0"/>
          <p:nvPr/>
        </p:nvPicPr>
        <p:blipFill rotWithShape="1">
          <a:blip r:embed="rId5">
            <a:alphaModFix/>
          </a:blip>
          <a:srcRect b="0" l="0" r="0" t="0"/>
          <a:stretch/>
        </p:blipFill>
        <p:spPr>
          <a:xfrm>
            <a:off x="7051643" y="3550523"/>
            <a:ext cx="804600" cy="384999"/>
          </a:xfrm>
          <a:prstGeom prst="rect">
            <a:avLst/>
          </a:prstGeom>
          <a:noFill/>
          <a:ln>
            <a:noFill/>
          </a:ln>
        </p:spPr>
      </p:pic>
      <p:pic>
        <p:nvPicPr>
          <p:cNvPr id="473" name="Google Shape;473;p15"/>
          <p:cNvPicPr preferRelativeResize="0"/>
          <p:nvPr/>
        </p:nvPicPr>
        <p:blipFill rotWithShape="1">
          <a:blip r:embed="rId6">
            <a:alphaModFix/>
          </a:blip>
          <a:srcRect b="0" l="7526" r="0" t="10706"/>
          <a:stretch/>
        </p:blipFill>
        <p:spPr>
          <a:xfrm>
            <a:off x="6473738" y="4602350"/>
            <a:ext cx="653117" cy="344375"/>
          </a:xfrm>
          <a:prstGeom prst="rect">
            <a:avLst/>
          </a:prstGeom>
          <a:noFill/>
          <a:ln>
            <a:noFill/>
          </a:ln>
        </p:spPr>
      </p:pic>
      <p:pic>
        <p:nvPicPr>
          <p:cNvPr id="474" name="Google Shape;474;p15"/>
          <p:cNvPicPr preferRelativeResize="0"/>
          <p:nvPr/>
        </p:nvPicPr>
        <p:blipFill rotWithShape="1">
          <a:blip r:embed="rId7">
            <a:alphaModFix/>
          </a:blip>
          <a:srcRect b="0" l="0" r="0" t="0"/>
          <a:stretch/>
        </p:blipFill>
        <p:spPr>
          <a:xfrm>
            <a:off x="5245584" y="4131314"/>
            <a:ext cx="424575" cy="391899"/>
          </a:xfrm>
          <a:prstGeom prst="rect">
            <a:avLst/>
          </a:prstGeom>
          <a:noFill/>
          <a:ln>
            <a:noFill/>
          </a:ln>
        </p:spPr>
      </p:pic>
      <p:pic>
        <p:nvPicPr>
          <p:cNvPr id="475" name="Google Shape;475;p15"/>
          <p:cNvPicPr preferRelativeResize="0"/>
          <p:nvPr/>
        </p:nvPicPr>
        <p:blipFill rotWithShape="1">
          <a:blip r:embed="rId8">
            <a:alphaModFix/>
          </a:blip>
          <a:srcRect b="0" l="0" r="0" t="0"/>
          <a:stretch/>
        </p:blipFill>
        <p:spPr>
          <a:xfrm>
            <a:off x="5286470" y="3550523"/>
            <a:ext cx="424582" cy="385000"/>
          </a:xfrm>
          <a:prstGeom prst="rect">
            <a:avLst/>
          </a:prstGeom>
          <a:noFill/>
          <a:ln>
            <a:noFill/>
          </a:ln>
        </p:spPr>
      </p:pic>
      <p:pic>
        <p:nvPicPr>
          <p:cNvPr id="476" name="Google Shape;476;p15"/>
          <p:cNvPicPr preferRelativeResize="0"/>
          <p:nvPr/>
        </p:nvPicPr>
        <p:blipFill rotWithShape="1">
          <a:blip r:embed="rId9">
            <a:alphaModFix/>
          </a:blip>
          <a:srcRect b="39309" l="0" r="0" t="34155"/>
          <a:stretch/>
        </p:blipFill>
        <p:spPr>
          <a:xfrm>
            <a:off x="6869783" y="4190313"/>
            <a:ext cx="1032227" cy="273900"/>
          </a:xfrm>
          <a:prstGeom prst="rect">
            <a:avLst/>
          </a:prstGeom>
          <a:noFill/>
          <a:ln>
            <a:noFill/>
          </a:ln>
        </p:spPr>
      </p:pic>
      <p:pic>
        <p:nvPicPr>
          <p:cNvPr id="477" name="Google Shape;477;p15"/>
          <p:cNvPicPr preferRelativeResize="0"/>
          <p:nvPr/>
        </p:nvPicPr>
        <p:blipFill rotWithShape="1">
          <a:blip r:embed="rId10">
            <a:alphaModFix/>
          </a:blip>
          <a:srcRect b="0" l="0" r="0" t="0"/>
          <a:stretch/>
        </p:blipFill>
        <p:spPr>
          <a:xfrm>
            <a:off x="5951134" y="4169244"/>
            <a:ext cx="754775" cy="316037"/>
          </a:xfrm>
          <a:prstGeom prst="rect">
            <a:avLst/>
          </a:prstGeom>
          <a:noFill/>
          <a:ln>
            <a:noFill/>
          </a:ln>
        </p:spPr>
      </p:pic>
      <p:sp>
        <p:nvSpPr>
          <p:cNvPr id="478" name="Google Shape;478;p15"/>
          <p:cNvSpPr/>
          <p:nvPr/>
        </p:nvSpPr>
        <p:spPr>
          <a:xfrm>
            <a:off x="4821662" y="3224525"/>
            <a:ext cx="1506600" cy="1776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000"/>
              <a:buFont typeface="Arial"/>
              <a:buNone/>
            </a:pPr>
            <a:r>
              <a:rPr b="1" i="0" lang="fr" sz="1200" u="none" cap="none" strike="noStrike">
                <a:solidFill>
                  <a:schemeClr val="dk1"/>
                </a:solidFill>
                <a:latin typeface="Montserrat"/>
                <a:ea typeface="Montserrat"/>
                <a:cs typeface="Montserrat"/>
                <a:sym typeface="Montserrat"/>
              </a:rPr>
              <a:t>Contributeurs</a:t>
            </a:r>
            <a:endParaRPr b="1" i="0" sz="1200" u="none" cap="none" strike="noStrike">
              <a:solidFill>
                <a:schemeClr val="dk1"/>
              </a:solidFill>
              <a:latin typeface="Montserrat"/>
              <a:ea typeface="Montserrat"/>
              <a:cs typeface="Montserrat"/>
              <a:sym typeface="Montserrat"/>
            </a:endParaRPr>
          </a:p>
        </p:txBody>
      </p:sp>
      <p:pic>
        <p:nvPicPr>
          <p:cNvPr id="479" name="Google Shape;479;p15"/>
          <p:cNvPicPr preferRelativeResize="0"/>
          <p:nvPr/>
        </p:nvPicPr>
        <p:blipFill rotWithShape="1">
          <a:blip r:embed="rId11">
            <a:alphaModFix/>
          </a:blip>
          <a:srcRect b="0" l="0" r="0" t="0"/>
          <a:stretch/>
        </p:blipFill>
        <p:spPr>
          <a:xfrm>
            <a:off x="7202461" y="4595099"/>
            <a:ext cx="699534" cy="399900"/>
          </a:xfrm>
          <a:prstGeom prst="rect">
            <a:avLst/>
          </a:prstGeom>
          <a:noFill/>
          <a:ln>
            <a:noFill/>
          </a:ln>
        </p:spPr>
      </p:pic>
      <p:sp>
        <p:nvSpPr>
          <p:cNvPr id="480" name="Google Shape;480;p15"/>
          <p:cNvSpPr/>
          <p:nvPr/>
        </p:nvSpPr>
        <p:spPr>
          <a:xfrm>
            <a:off x="517400" y="2811725"/>
            <a:ext cx="1356300" cy="315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fr" sz="1000" u="sng" cap="none" strike="noStrike">
                <a:solidFill>
                  <a:schemeClr val="lt2"/>
                </a:solidFill>
                <a:latin typeface="Montserrat"/>
                <a:ea typeface="Montserrat"/>
                <a:cs typeface="Montserrat"/>
                <a:sym typeface="Montserrat"/>
                <a:hlinkClick r:id="rId12">
                  <a:extLst>
                    <a:ext uri="{A12FA001-AC4F-418D-AE19-62706E023703}">
                      <ahyp:hlinkClr val="tx"/>
                    </a:ext>
                  </a:extLst>
                </a:hlinkClick>
              </a:rPr>
              <a:t>Documentation collaborative</a:t>
            </a:r>
            <a:endParaRPr b="0" i="0" sz="1000" u="none" cap="none" strike="noStrike">
              <a:solidFill>
                <a:schemeClr val="lt2"/>
              </a:solidFill>
              <a:latin typeface="Montserrat"/>
              <a:ea typeface="Montserrat"/>
              <a:cs typeface="Montserrat"/>
              <a:sym typeface="Montserrat"/>
            </a:endParaRPr>
          </a:p>
        </p:txBody>
      </p:sp>
      <p:sp>
        <p:nvSpPr>
          <p:cNvPr id="481" name="Google Shape;481;p15"/>
          <p:cNvSpPr/>
          <p:nvPr/>
        </p:nvSpPr>
        <p:spPr>
          <a:xfrm>
            <a:off x="1805150" y="4355100"/>
            <a:ext cx="804600" cy="240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fr" sz="1000" u="sng" cap="none" strike="noStrike">
                <a:solidFill>
                  <a:schemeClr val="lt2"/>
                </a:solidFill>
                <a:latin typeface="Montserrat"/>
                <a:ea typeface="Montserrat"/>
                <a:cs typeface="Montserrat"/>
                <a:sym typeface="Montserrat"/>
                <a:hlinkClick r:id="rId13">
                  <a:extLst>
                    <a:ext uri="{A12FA001-AC4F-418D-AE19-62706E023703}">
                      <ahyp:hlinkClr val="tx"/>
                    </a:ext>
                  </a:extLst>
                </a:hlinkClick>
              </a:rPr>
              <a:t>Meetup</a:t>
            </a:r>
            <a:endParaRPr b="0" i="0" sz="1000" u="none" cap="none" strike="noStrike">
              <a:solidFill>
                <a:schemeClr val="lt2"/>
              </a:solidFill>
              <a:latin typeface="Montserrat"/>
              <a:ea typeface="Montserrat"/>
              <a:cs typeface="Montserrat"/>
              <a:sym typeface="Montserrat"/>
            </a:endParaRPr>
          </a:p>
        </p:txBody>
      </p:sp>
      <p:sp>
        <p:nvSpPr>
          <p:cNvPr id="482" name="Google Shape;482;p15"/>
          <p:cNvSpPr/>
          <p:nvPr/>
        </p:nvSpPr>
        <p:spPr>
          <a:xfrm>
            <a:off x="1436550" y="2219150"/>
            <a:ext cx="1089300" cy="315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fr" sz="1000" u="sng" cap="none" strike="noStrike">
                <a:solidFill>
                  <a:schemeClr val="lt2"/>
                </a:solidFill>
                <a:latin typeface="Montserrat"/>
                <a:ea typeface="Montserrat"/>
                <a:cs typeface="Montserrat"/>
                <a:sym typeface="Montserrat"/>
                <a:hlinkClick r:id="rId14">
                  <a:extLst>
                    <a:ext uri="{A12FA001-AC4F-418D-AE19-62706E023703}">
                      <ahyp:hlinkClr val="tx"/>
                    </a:ext>
                  </a:extLst>
                </a:hlinkClick>
              </a:rPr>
              <a:t>Communauté d’entraide</a:t>
            </a:r>
            <a:endParaRPr b="0" i="0" sz="1000" u="none" cap="none" strike="noStrike">
              <a:solidFill>
                <a:schemeClr val="lt2"/>
              </a:solidFill>
              <a:latin typeface="Montserrat"/>
              <a:ea typeface="Montserrat"/>
              <a:cs typeface="Montserrat"/>
              <a:sym typeface="Montserrat"/>
            </a:endParaRPr>
          </a:p>
        </p:txBody>
      </p:sp>
      <p:sp>
        <p:nvSpPr>
          <p:cNvPr id="483" name="Google Shape;483;p15"/>
          <p:cNvSpPr/>
          <p:nvPr/>
        </p:nvSpPr>
        <p:spPr>
          <a:xfrm>
            <a:off x="3124150" y="3565250"/>
            <a:ext cx="1218000" cy="315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fr" sz="1000" u="sng" cap="none" strike="noStrike">
                <a:solidFill>
                  <a:schemeClr val="lt2"/>
                </a:solidFill>
                <a:latin typeface="Montserrat"/>
                <a:ea typeface="Montserrat"/>
                <a:cs typeface="Montserrat"/>
                <a:sym typeface="Montserrat"/>
                <a:hlinkClick r:id="rId15">
                  <a:extLst>
                    <a:ext uri="{A12FA001-AC4F-418D-AE19-62706E023703}">
                      <ahyp:hlinkClr val="tx"/>
                    </a:ext>
                  </a:extLst>
                </a:hlinkClick>
              </a:rPr>
              <a:t>Dictionnaire interactif</a:t>
            </a:r>
            <a:endParaRPr b="0" i="0" sz="1000" u="none" cap="none" strike="noStrike">
              <a:solidFill>
                <a:schemeClr val="lt2"/>
              </a:solidFill>
              <a:latin typeface="Montserrat"/>
              <a:ea typeface="Montserrat"/>
              <a:cs typeface="Montserrat"/>
              <a:sym typeface="Montserrat"/>
            </a:endParaRPr>
          </a:p>
        </p:txBody>
      </p:sp>
      <p:sp>
        <p:nvSpPr>
          <p:cNvPr id="484" name="Google Shape;484;p15"/>
          <p:cNvSpPr/>
          <p:nvPr/>
        </p:nvSpPr>
        <p:spPr>
          <a:xfrm>
            <a:off x="3241850" y="1400575"/>
            <a:ext cx="866400" cy="315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fr" sz="1000" u="sng" cap="none" strike="noStrike">
                <a:solidFill>
                  <a:schemeClr val="lt2"/>
                </a:solidFill>
                <a:latin typeface="Montserrat"/>
                <a:ea typeface="Montserrat"/>
                <a:cs typeface="Montserrat"/>
                <a:sym typeface="Montserrat"/>
                <a:hlinkClick r:id="rId16">
                  <a:extLst>
                    <a:ext uri="{A12FA001-AC4F-418D-AE19-62706E023703}">
                      <ahyp:hlinkClr val="tx"/>
                    </a:ext>
                  </a:extLst>
                </a:hlinkClick>
              </a:rPr>
              <a:t>BOAS</a:t>
            </a:r>
            <a:endParaRPr b="0" i="0" sz="1000" u="none" cap="none" strike="noStrike">
              <a:solidFill>
                <a:schemeClr val="lt2"/>
              </a:solidFill>
              <a:latin typeface="Montserrat"/>
              <a:ea typeface="Montserrat"/>
              <a:cs typeface="Montserrat"/>
              <a:sym typeface="Montserrat"/>
            </a:endParaRPr>
          </a:p>
        </p:txBody>
      </p:sp>
      <p:sp>
        <p:nvSpPr>
          <p:cNvPr id="485" name="Google Shape;485;p15"/>
          <p:cNvSpPr/>
          <p:nvPr/>
        </p:nvSpPr>
        <p:spPr>
          <a:xfrm>
            <a:off x="5556600" y="2430550"/>
            <a:ext cx="1032300" cy="399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fr" sz="1000" u="sng" cap="none" strike="noStrike">
                <a:solidFill>
                  <a:schemeClr val="lt2"/>
                </a:solidFill>
                <a:latin typeface="Montserrat"/>
                <a:ea typeface="Montserrat"/>
                <a:cs typeface="Montserrat"/>
                <a:sym typeface="Montserrat"/>
                <a:hlinkClick r:id="rId17">
                  <a:extLst>
                    <a:ext uri="{A12FA001-AC4F-418D-AE19-62706E023703}">
                      <ahyp:hlinkClr val="tx"/>
                    </a:ext>
                  </a:extLst>
                </a:hlinkClick>
              </a:rPr>
              <a:t>Données synthétiques</a:t>
            </a:r>
            <a:endParaRPr b="0" i="0" sz="1000" u="none" cap="none" strike="noStrike">
              <a:solidFill>
                <a:schemeClr val="lt2"/>
              </a:solidFill>
              <a:latin typeface="Montserrat"/>
              <a:ea typeface="Montserrat"/>
              <a:cs typeface="Montserrat"/>
              <a:sym typeface="Montserrat"/>
            </a:endParaRPr>
          </a:p>
        </p:txBody>
      </p:sp>
      <p:sp>
        <p:nvSpPr>
          <p:cNvPr id="486" name="Google Shape;486;p15"/>
          <p:cNvSpPr/>
          <p:nvPr/>
        </p:nvSpPr>
        <p:spPr>
          <a:xfrm>
            <a:off x="4397600" y="830883"/>
            <a:ext cx="866400" cy="569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fr" sz="1000" u="none" cap="none" strike="noStrike">
                <a:solidFill>
                  <a:schemeClr val="lt2"/>
                </a:solidFill>
                <a:latin typeface="Montserrat"/>
                <a:ea typeface="Montserrat"/>
                <a:cs typeface="Montserrat"/>
                <a:sym typeface="Montserrat"/>
              </a:rPr>
              <a:t>Données ouvertes (lien à venir)</a:t>
            </a:r>
            <a:endParaRPr b="0" i="0" sz="1000" u="none" cap="none" strike="noStrike">
              <a:solidFill>
                <a:schemeClr val="lt2"/>
              </a:solidFill>
              <a:latin typeface="Montserrat"/>
              <a:ea typeface="Montserrat"/>
              <a:cs typeface="Montserrat"/>
              <a:sym typeface="Montserrat"/>
            </a:endParaRPr>
          </a:p>
        </p:txBody>
      </p:sp>
      <p:sp>
        <p:nvSpPr>
          <p:cNvPr id="487" name="Google Shape;487;p15"/>
          <p:cNvSpPr/>
          <p:nvPr/>
        </p:nvSpPr>
        <p:spPr>
          <a:xfrm>
            <a:off x="7269175" y="890275"/>
            <a:ext cx="1032300" cy="619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fr" sz="1000" u="sng" cap="none" strike="noStrike">
                <a:solidFill>
                  <a:schemeClr val="lt2"/>
                </a:solidFill>
                <a:latin typeface="Montserrat"/>
                <a:ea typeface="Montserrat"/>
                <a:cs typeface="Montserrat"/>
                <a:sym typeface="Montserrat"/>
                <a:hlinkClick r:id="rId18">
                  <a:extLst>
                    <a:ext uri="{A12FA001-AC4F-418D-AE19-62706E023703}">
                      <ahyp:hlinkClr val="tx"/>
                    </a:ext>
                  </a:extLst>
                </a:hlinkClick>
              </a:rPr>
              <a:t>Cartographie de l’écosystème SNDS</a:t>
            </a:r>
            <a:endParaRPr b="0" i="0" sz="1000" u="none" cap="none" strike="noStrike">
              <a:solidFill>
                <a:schemeClr val="lt2"/>
              </a:solidFill>
              <a:latin typeface="Montserrat"/>
              <a:ea typeface="Montserrat"/>
              <a:cs typeface="Montserrat"/>
              <a:sym typeface="Montserrat"/>
            </a:endParaRPr>
          </a:p>
        </p:txBody>
      </p:sp>
      <p:pic>
        <p:nvPicPr>
          <p:cNvPr id="488" name="Google Shape;488;p15"/>
          <p:cNvPicPr preferRelativeResize="0"/>
          <p:nvPr/>
        </p:nvPicPr>
        <p:blipFill rotWithShape="1">
          <a:blip r:embed="rId19">
            <a:alphaModFix/>
          </a:blip>
          <a:srcRect b="0" l="0" r="0" t="0"/>
          <a:stretch/>
        </p:blipFill>
        <p:spPr>
          <a:xfrm>
            <a:off x="8000500" y="3537401"/>
            <a:ext cx="489948" cy="399400"/>
          </a:xfrm>
          <a:prstGeom prst="rect">
            <a:avLst/>
          </a:prstGeom>
          <a:noFill/>
          <a:ln>
            <a:noFill/>
          </a:ln>
        </p:spPr>
      </p:pic>
      <p:pic>
        <p:nvPicPr>
          <p:cNvPr id="489" name="Google Shape;489;p15"/>
          <p:cNvPicPr preferRelativeResize="0"/>
          <p:nvPr/>
        </p:nvPicPr>
        <p:blipFill rotWithShape="1">
          <a:blip r:embed="rId20">
            <a:alphaModFix/>
          </a:blip>
          <a:srcRect b="0" l="0" r="0" t="0"/>
          <a:stretch/>
        </p:blipFill>
        <p:spPr>
          <a:xfrm>
            <a:off x="8000500" y="4184566"/>
            <a:ext cx="489950" cy="285397"/>
          </a:xfrm>
          <a:prstGeom prst="rect">
            <a:avLst/>
          </a:prstGeom>
          <a:noFill/>
          <a:ln>
            <a:noFill/>
          </a:ln>
        </p:spPr>
      </p:pic>
      <p:pic>
        <p:nvPicPr>
          <p:cNvPr id="490" name="Google Shape;490;p15"/>
          <p:cNvPicPr preferRelativeResize="0"/>
          <p:nvPr/>
        </p:nvPicPr>
        <p:blipFill rotWithShape="1">
          <a:blip r:embed="rId21">
            <a:alphaModFix/>
          </a:blip>
          <a:srcRect b="0" l="0" r="0" t="0"/>
          <a:stretch/>
        </p:blipFill>
        <p:spPr>
          <a:xfrm>
            <a:off x="5523650" y="4622853"/>
            <a:ext cx="804600" cy="303372"/>
          </a:xfrm>
          <a:prstGeom prst="rect">
            <a:avLst/>
          </a:prstGeom>
          <a:noFill/>
          <a:ln>
            <a:noFill/>
          </a:ln>
        </p:spPr>
      </p:pic>
      <p:pic>
        <p:nvPicPr>
          <p:cNvPr id="491" name="Google Shape;491;p15"/>
          <p:cNvPicPr preferRelativeResize="0"/>
          <p:nvPr/>
        </p:nvPicPr>
        <p:blipFill rotWithShape="1">
          <a:blip r:embed="rId22">
            <a:alphaModFix/>
          </a:blip>
          <a:srcRect b="0" l="0" r="0" t="0"/>
          <a:stretch/>
        </p:blipFill>
        <p:spPr>
          <a:xfrm>
            <a:off x="393308" y="283402"/>
            <a:ext cx="396577" cy="400236"/>
          </a:xfrm>
          <a:prstGeom prst="rect">
            <a:avLst/>
          </a:prstGeom>
          <a:noFill/>
          <a:ln>
            <a:noFill/>
          </a:ln>
        </p:spPr>
      </p:pic>
      <p:sp>
        <p:nvSpPr>
          <p:cNvPr id="492" name="Google Shape;492;p15"/>
          <p:cNvSpPr txBox="1"/>
          <p:nvPr>
            <p:ph type="title"/>
          </p:nvPr>
        </p:nvSpPr>
        <p:spPr>
          <a:xfrm>
            <a:off x="1009650" y="273844"/>
            <a:ext cx="8216700" cy="329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1900"/>
              <a:buNone/>
            </a:pPr>
            <a:r>
              <a:rPr lang="fr">
                <a:solidFill>
                  <a:schemeClr val="lt2"/>
                </a:solidFill>
              </a:rPr>
              <a:t>Le Health Data Hub accompagne les projets à l’ouverture des résultats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16"/>
          <p:cNvSpPr/>
          <p:nvPr/>
        </p:nvSpPr>
        <p:spPr>
          <a:xfrm>
            <a:off x="1051575" y="3532550"/>
            <a:ext cx="3645300" cy="273900"/>
          </a:xfrm>
          <a:prstGeom prst="roundRect">
            <a:avLst>
              <a:gd fmla="val 50000" name="adj"/>
            </a:avLst>
          </a:prstGeom>
          <a:solidFill>
            <a:srgbClr val="DCCEE6"/>
          </a:solid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98" name="Google Shape;498;p16"/>
          <p:cNvSpPr/>
          <p:nvPr/>
        </p:nvSpPr>
        <p:spPr>
          <a:xfrm>
            <a:off x="1051566" y="2271950"/>
            <a:ext cx="2958600" cy="132300"/>
          </a:xfrm>
          <a:prstGeom prst="roundRect">
            <a:avLst>
              <a:gd fmla="val 50000" name="adj"/>
            </a:avLst>
          </a:prstGeom>
          <a:solidFill>
            <a:srgbClr val="DCCEE6"/>
          </a:solid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99" name="Google Shape;499;p16"/>
          <p:cNvSpPr/>
          <p:nvPr/>
        </p:nvSpPr>
        <p:spPr>
          <a:xfrm>
            <a:off x="254250" y="153375"/>
            <a:ext cx="674700" cy="660300"/>
          </a:xfrm>
          <a:prstGeom prst="ellipse">
            <a:avLst/>
          </a:prstGeom>
          <a:solidFill>
            <a:srgbClr val="FFFFFF"/>
          </a:solidFill>
          <a:ln cap="flat" cmpd="sng" w="19050">
            <a:solidFill>
              <a:schemeClr val="l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00" name="Google Shape;500;p16"/>
          <p:cNvSpPr txBox="1"/>
          <p:nvPr>
            <p:ph type="title"/>
          </p:nvPr>
        </p:nvSpPr>
        <p:spPr>
          <a:xfrm>
            <a:off x="1085850" y="197644"/>
            <a:ext cx="8216700" cy="329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1900"/>
              <a:buNone/>
            </a:pPr>
            <a:r>
              <a:rPr lang="fr">
                <a:solidFill>
                  <a:schemeClr val="lt2"/>
                </a:solidFill>
              </a:rPr>
              <a:t>Formation FRQS sur l’Acceptabilité sociale de l’accès et de l’utilisation des données de santé  </a:t>
            </a:r>
            <a:br>
              <a:rPr lang="fr">
                <a:solidFill>
                  <a:schemeClr val="lt2"/>
                </a:solidFill>
              </a:rPr>
            </a:br>
            <a:r>
              <a:rPr i="1" lang="fr" sz="1800">
                <a:solidFill>
                  <a:schemeClr val="lt2"/>
                </a:solidFill>
              </a:rPr>
              <a:t>Informer et engager les patients et citoyens</a:t>
            </a:r>
            <a:endParaRPr i="1" sz="1800"/>
          </a:p>
        </p:txBody>
      </p:sp>
      <p:pic>
        <p:nvPicPr>
          <p:cNvPr id="501" name="Google Shape;501;p16"/>
          <p:cNvPicPr preferRelativeResize="0"/>
          <p:nvPr/>
        </p:nvPicPr>
        <p:blipFill rotWithShape="1">
          <a:blip r:embed="rId3">
            <a:alphaModFix/>
          </a:blip>
          <a:srcRect b="0" l="0" r="0" t="0"/>
          <a:stretch/>
        </p:blipFill>
        <p:spPr>
          <a:xfrm>
            <a:off x="374671" y="246847"/>
            <a:ext cx="433875" cy="469052"/>
          </a:xfrm>
          <a:prstGeom prst="rect">
            <a:avLst/>
          </a:prstGeom>
          <a:noFill/>
          <a:ln>
            <a:noFill/>
          </a:ln>
        </p:spPr>
      </p:pic>
      <p:sp>
        <p:nvSpPr>
          <p:cNvPr id="502" name="Google Shape;502;p16"/>
          <p:cNvSpPr txBox="1"/>
          <p:nvPr>
            <p:ph idx="12" type="sldNum"/>
          </p:nvPr>
        </p:nvSpPr>
        <p:spPr>
          <a:xfrm>
            <a:off x="8129016" y="4767263"/>
            <a:ext cx="386400" cy="273900"/>
          </a:xfrm>
          <a:prstGeom prst="rect">
            <a:avLst/>
          </a:prstGeom>
          <a:noFill/>
          <a:ln>
            <a:noFill/>
          </a:ln>
        </p:spPr>
        <p:txBody>
          <a:bodyPr anchorCtr="0" anchor="ctr" bIns="34275" lIns="68575" spcFirstLastPara="1" rIns="68575" wrap="square" tIns="34275">
            <a:noAutofit/>
          </a:bodyPr>
          <a:lstStyle/>
          <a:p>
            <a:pPr indent="0" lvl="0" marL="0" rtl="0" algn="ctr">
              <a:lnSpc>
                <a:spcPct val="100000"/>
              </a:lnSpc>
              <a:spcBef>
                <a:spcPts val="0"/>
              </a:spcBef>
              <a:spcAft>
                <a:spcPts val="0"/>
              </a:spcAft>
              <a:buClr>
                <a:srgbClr val="000000"/>
              </a:buClr>
              <a:buSzPts val="900"/>
              <a:buFont typeface="Arial"/>
              <a:buNone/>
            </a:pPr>
            <a:fld id="{00000000-1234-1234-1234-123412341234}" type="slidenum">
              <a:rPr lang="fr"/>
              <a:t>‹#›</a:t>
            </a:fld>
            <a:endParaRPr/>
          </a:p>
        </p:txBody>
      </p:sp>
      <p:sp>
        <p:nvSpPr>
          <p:cNvPr id="503" name="Google Shape;503;p16"/>
          <p:cNvSpPr txBox="1"/>
          <p:nvPr/>
        </p:nvSpPr>
        <p:spPr>
          <a:xfrm>
            <a:off x="933450" y="1531219"/>
            <a:ext cx="3835500" cy="28938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800"/>
              </a:spcBef>
              <a:spcAft>
                <a:spcPts val="0"/>
              </a:spcAft>
              <a:buClr>
                <a:srgbClr val="000000"/>
              </a:buClr>
              <a:buSzPts val="1100"/>
              <a:buFont typeface="Arial"/>
              <a:buNone/>
            </a:pPr>
            <a:r>
              <a:rPr lang="fr" sz="1000">
                <a:solidFill>
                  <a:srgbClr val="612491"/>
                </a:solidFill>
                <a:latin typeface="Montserrat Medium"/>
                <a:ea typeface="Montserrat Medium"/>
                <a:cs typeface="Montserrat Medium"/>
                <a:sym typeface="Montserrat Medium"/>
              </a:rPr>
              <a:t>La formation est proposée trois fois par an et peut être suivie avant le dépôt d’une demande ou après le financement.</a:t>
            </a:r>
            <a:endParaRPr sz="1000">
              <a:solidFill>
                <a:srgbClr val="612491"/>
              </a:solidFill>
              <a:latin typeface="Montserrat Medium"/>
              <a:ea typeface="Montserrat Medium"/>
              <a:cs typeface="Montserrat Medium"/>
              <a:sym typeface="Montserrat Medium"/>
            </a:endParaRPr>
          </a:p>
          <a:p>
            <a:pPr indent="0" lvl="0" marL="0" marR="0" rtl="0" algn="l">
              <a:lnSpc>
                <a:spcPct val="115000"/>
              </a:lnSpc>
              <a:spcBef>
                <a:spcPts val="800"/>
              </a:spcBef>
              <a:spcAft>
                <a:spcPts val="0"/>
              </a:spcAft>
              <a:buClr>
                <a:srgbClr val="000000"/>
              </a:buClr>
              <a:buSzPts val="1100"/>
              <a:buFont typeface="Arial"/>
              <a:buNone/>
            </a:pPr>
            <a:r>
              <a:rPr b="1" lang="fr" sz="1000">
                <a:solidFill>
                  <a:srgbClr val="612491"/>
                </a:solidFill>
                <a:latin typeface="Montserrat"/>
                <a:ea typeface="Montserrat"/>
                <a:cs typeface="Montserrat"/>
                <a:sym typeface="Montserrat"/>
              </a:rPr>
              <a:t>La première a lieu le 15 septembre prochain.</a:t>
            </a:r>
            <a:endParaRPr b="1" sz="1000">
              <a:solidFill>
                <a:srgbClr val="612491"/>
              </a:solidFill>
              <a:latin typeface="Montserrat"/>
              <a:ea typeface="Montserrat"/>
              <a:cs typeface="Montserrat"/>
              <a:sym typeface="Montserrat"/>
            </a:endParaRPr>
          </a:p>
          <a:p>
            <a:pPr indent="0" lvl="0" marL="0" marR="0" rtl="0" algn="l">
              <a:lnSpc>
                <a:spcPct val="115000"/>
              </a:lnSpc>
              <a:spcBef>
                <a:spcPts val="800"/>
              </a:spcBef>
              <a:spcAft>
                <a:spcPts val="0"/>
              </a:spcAft>
              <a:buClr>
                <a:srgbClr val="000000"/>
              </a:buClr>
              <a:buSzPts val="1100"/>
              <a:buFont typeface="Arial"/>
              <a:buNone/>
            </a:pPr>
            <a:br>
              <a:rPr lang="fr" sz="1000">
                <a:solidFill>
                  <a:srgbClr val="612491"/>
                </a:solidFill>
                <a:latin typeface="Montserrat SemiBold"/>
                <a:ea typeface="Montserrat SemiBold"/>
                <a:cs typeface="Montserrat SemiBold"/>
                <a:sym typeface="Montserrat SemiBold"/>
              </a:rPr>
            </a:br>
            <a:br>
              <a:rPr lang="fr" sz="1000">
                <a:solidFill>
                  <a:srgbClr val="612491"/>
                </a:solidFill>
                <a:latin typeface="Montserrat SemiBold"/>
                <a:ea typeface="Montserrat SemiBold"/>
                <a:cs typeface="Montserrat SemiBold"/>
                <a:sym typeface="Montserrat SemiBold"/>
              </a:rPr>
            </a:br>
            <a:r>
              <a:rPr lang="fr" sz="1000">
                <a:solidFill>
                  <a:srgbClr val="612491"/>
                </a:solidFill>
                <a:latin typeface="Montserrat Medium"/>
                <a:ea typeface="Montserrat Medium"/>
                <a:cs typeface="Montserrat Medium"/>
                <a:sym typeface="Montserrat Medium"/>
              </a:rPr>
              <a:t>Minimalement, les chercheurs principaux et co-chercheurs pourraient y assister. Mais toute l’équipe de recherche y est conviée.</a:t>
            </a:r>
            <a:endParaRPr sz="1000">
              <a:solidFill>
                <a:srgbClr val="612491"/>
              </a:solidFill>
              <a:latin typeface="Montserrat Medium"/>
              <a:ea typeface="Montserrat Medium"/>
              <a:cs typeface="Montserrat Medium"/>
              <a:sym typeface="Montserrat Medium"/>
            </a:endParaRPr>
          </a:p>
          <a:p>
            <a:pPr indent="0" lvl="0" marL="0" marR="0" rtl="0" algn="l">
              <a:lnSpc>
                <a:spcPct val="115000"/>
              </a:lnSpc>
              <a:spcBef>
                <a:spcPts val="800"/>
              </a:spcBef>
              <a:spcAft>
                <a:spcPts val="0"/>
              </a:spcAft>
              <a:buClr>
                <a:srgbClr val="000000"/>
              </a:buClr>
              <a:buSzPts val="1100"/>
              <a:buFont typeface="Arial"/>
              <a:buNone/>
            </a:pPr>
            <a:r>
              <a:rPr b="1" lang="fr" sz="1000">
                <a:solidFill>
                  <a:srgbClr val="612491"/>
                </a:solidFill>
                <a:latin typeface="Montserrat"/>
                <a:ea typeface="Montserrat"/>
                <a:cs typeface="Montserrat"/>
                <a:sym typeface="Montserrat"/>
              </a:rPr>
              <a:t>Pas d’obligation de participation pour le programme France-Québec mais une invitation vous est adressée.</a:t>
            </a:r>
            <a:endParaRPr b="1" sz="1200">
              <a:solidFill>
                <a:schemeClr val="accent4"/>
              </a:solidFill>
              <a:latin typeface="Montserrat"/>
              <a:ea typeface="Montserrat"/>
              <a:cs typeface="Montserrat"/>
              <a:sym typeface="Montserrat"/>
            </a:endParaRPr>
          </a:p>
        </p:txBody>
      </p:sp>
      <p:pic>
        <p:nvPicPr>
          <p:cNvPr id="504" name="Google Shape;504;p16"/>
          <p:cNvPicPr preferRelativeResize="0"/>
          <p:nvPr/>
        </p:nvPicPr>
        <p:blipFill>
          <a:blip r:embed="rId4">
            <a:alphaModFix/>
          </a:blip>
          <a:stretch>
            <a:fillRect/>
          </a:stretch>
        </p:blipFill>
        <p:spPr>
          <a:xfrm>
            <a:off x="4935500" y="1573669"/>
            <a:ext cx="3917851" cy="2203791"/>
          </a:xfrm>
          <a:prstGeom prst="rect">
            <a:avLst/>
          </a:prstGeom>
          <a:noFill/>
          <a:ln cap="flat" cmpd="sng" w="9525">
            <a:solidFill>
              <a:schemeClr val="dk2"/>
            </a:solidFill>
            <a:prstDash val="solid"/>
            <a:round/>
            <a:headEnd len="sm" w="sm" type="none"/>
            <a:tailEnd len="sm" w="sm" type="none"/>
          </a:ln>
        </p:spPr>
      </p:pic>
      <p:sp>
        <p:nvSpPr>
          <p:cNvPr id="505" name="Google Shape;505;p16"/>
          <p:cNvSpPr/>
          <p:nvPr/>
        </p:nvSpPr>
        <p:spPr>
          <a:xfrm>
            <a:off x="5557425" y="3878500"/>
            <a:ext cx="2865000" cy="315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lang="fr" sz="1000" u="sng">
                <a:solidFill>
                  <a:schemeClr val="hlink"/>
                </a:solidFill>
                <a:latin typeface="Montserrat"/>
                <a:ea typeface="Montserrat"/>
                <a:cs typeface="Montserrat"/>
                <a:sym typeface="Montserrat"/>
                <a:hlinkClick r:id="rId5"/>
              </a:rPr>
              <a:t>Lien d’inscription au webinaire</a:t>
            </a:r>
            <a:endParaRPr b="0" i="0" sz="1000" u="none" cap="none" strike="noStrike">
              <a:solidFill>
                <a:schemeClr val="lt2"/>
              </a:solidFill>
              <a:latin typeface="Montserrat"/>
              <a:ea typeface="Montserrat"/>
              <a:cs typeface="Montserrat"/>
              <a:sym typeface="Montserrat"/>
            </a:endParaRPr>
          </a:p>
        </p:txBody>
      </p:sp>
      <p:sp>
        <p:nvSpPr>
          <p:cNvPr id="506" name="Google Shape;506;p16"/>
          <p:cNvSpPr txBox="1"/>
          <p:nvPr/>
        </p:nvSpPr>
        <p:spPr>
          <a:xfrm>
            <a:off x="5281650" y="1515675"/>
            <a:ext cx="1371600" cy="4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t>e</a:t>
            </a:r>
            <a:endParaRPr/>
          </a:p>
        </p:txBody>
      </p:sp>
      <p:pic>
        <p:nvPicPr>
          <p:cNvPr id="507" name="Google Shape;507;p16"/>
          <p:cNvPicPr preferRelativeResize="0"/>
          <p:nvPr/>
        </p:nvPicPr>
        <p:blipFill>
          <a:blip r:embed="rId6">
            <a:alphaModFix/>
          </a:blip>
          <a:stretch>
            <a:fillRect/>
          </a:stretch>
        </p:blipFill>
        <p:spPr>
          <a:xfrm>
            <a:off x="333350" y="1850725"/>
            <a:ext cx="315900" cy="315900"/>
          </a:xfrm>
          <a:prstGeom prst="rect">
            <a:avLst/>
          </a:prstGeom>
          <a:noFill/>
          <a:ln>
            <a:noFill/>
          </a:ln>
        </p:spPr>
      </p:pic>
      <p:cxnSp>
        <p:nvCxnSpPr>
          <p:cNvPr id="508" name="Google Shape;508;p16"/>
          <p:cNvCxnSpPr/>
          <p:nvPr/>
        </p:nvCxnSpPr>
        <p:spPr>
          <a:xfrm rot="10800000">
            <a:off x="863387" y="1741837"/>
            <a:ext cx="0" cy="533700"/>
          </a:xfrm>
          <a:prstGeom prst="straightConnector1">
            <a:avLst/>
          </a:prstGeom>
          <a:noFill/>
          <a:ln cap="flat" cmpd="sng" w="19050">
            <a:solidFill>
              <a:srgbClr val="612491"/>
            </a:solidFill>
            <a:prstDash val="solid"/>
            <a:round/>
            <a:headEnd len="sm" w="sm" type="none"/>
            <a:tailEnd len="sm" w="sm" type="none"/>
          </a:ln>
        </p:spPr>
      </p:cxnSp>
      <p:cxnSp>
        <p:nvCxnSpPr>
          <p:cNvPr id="509" name="Google Shape;509;p16"/>
          <p:cNvCxnSpPr/>
          <p:nvPr/>
        </p:nvCxnSpPr>
        <p:spPr>
          <a:xfrm rot="10800000">
            <a:off x="863387" y="3016087"/>
            <a:ext cx="0" cy="533700"/>
          </a:xfrm>
          <a:prstGeom prst="straightConnector1">
            <a:avLst/>
          </a:prstGeom>
          <a:noFill/>
          <a:ln cap="flat" cmpd="sng" w="19050">
            <a:solidFill>
              <a:srgbClr val="612491"/>
            </a:solidFill>
            <a:prstDash val="solid"/>
            <a:round/>
            <a:headEnd len="sm" w="sm" type="none"/>
            <a:tailEnd len="sm" w="sm" type="none"/>
          </a:ln>
        </p:spPr>
      </p:cxnSp>
      <p:pic>
        <p:nvPicPr>
          <p:cNvPr id="510" name="Google Shape;510;p16"/>
          <p:cNvPicPr preferRelativeResize="0"/>
          <p:nvPr/>
        </p:nvPicPr>
        <p:blipFill>
          <a:blip r:embed="rId7">
            <a:alphaModFix/>
          </a:blip>
          <a:stretch>
            <a:fillRect/>
          </a:stretch>
        </p:blipFill>
        <p:spPr>
          <a:xfrm>
            <a:off x="326450" y="3118075"/>
            <a:ext cx="329700" cy="329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17"/>
          <p:cNvSpPr txBox="1"/>
          <p:nvPr/>
        </p:nvSpPr>
        <p:spPr>
          <a:xfrm>
            <a:off x="3396803" y="1304814"/>
            <a:ext cx="1651500" cy="292500"/>
          </a:xfrm>
          <a:prstGeom prst="rect">
            <a:avLst/>
          </a:prstGeom>
          <a:noFill/>
          <a:ln>
            <a:noFill/>
          </a:ln>
        </p:spPr>
        <p:txBody>
          <a:bodyPr anchorCtr="0" anchor="t" bIns="60925" lIns="121900" spcFirstLastPara="1" rIns="121900" wrap="square" tIns="60925">
            <a:spAutoFit/>
          </a:bodyPr>
          <a:lstStyle/>
          <a:p>
            <a:pPr indent="0" lvl="0" marL="0" marR="0" rtl="0" algn="ctr">
              <a:lnSpc>
                <a:spcPct val="100000"/>
              </a:lnSpc>
              <a:spcBef>
                <a:spcPts val="0"/>
              </a:spcBef>
              <a:spcAft>
                <a:spcPts val="0"/>
              </a:spcAft>
              <a:buClr>
                <a:srgbClr val="000000"/>
              </a:buClr>
              <a:buSzPts val="1100"/>
              <a:buFont typeface="Arial"/>
              <a:buNone/>
            </a:pPr>
            <a:r>
              <a:rPr b="1" i="0" lang="fr" sz="1100" u="none" cap="none" strike="noStrike">
                <a:solidFill>
                  <a:srgbClr val="1D7293"/>
                </a:solidFill>
                <a:latin typeface="Montserrat"/>
                <a:ea typeface="Montserrat"/>
                <a:cs typeface="Montserrat"/>
                <a:sym typeface="Montserrat"/>
              </a:rPr>
              <a:t>Octobre</a:t>
            </a:r>
            <a:endParaRPr b="1" i="0" sz="1100" u="none" cap="none" strike="noStrike">
              <a:solidFill>
                <a:srgbClr val="1D7293"/>
              </a:solidFill>
              <a:latin typeface="Montserrat"/>
              <a:ea typeface="Montserrat"/>
              <a:cs typeface="Montserrat"/>
              <a:sym typeface="Montserrat"/>
            </a:endParaRPr>
          </a:p>
        </p:txBody>
      </p:sp>
      <p:sp>
        <p:nvSpPr>
          <p:cNvPr id="516" name="Google Shape;516;p17"/>
          <p:cNvSpPr/>
          <p:nvPr/>
        </p:nvSpPr>
        <p:spPr>
          <a:xfrm>
            <a:off x="3824325" y="1339750"/>
            <a:ext cx="812700" cy="2379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 name="Google Shape;517;p17"/>
          <p:cNvSpPr/>
          <p:nvPr/>
        </p:nvSpPr>
        <p:spPr>
          <a:xfrm>
            <a:off x="1368475" y="1339750"/>
            <a:ext cx="1260300" cy="2379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 name="Google Shape;518;p17"/>
          <p:cNvSpPr txBox="1"/>
          <p:nvPr>
            <p:ph type="title"/>
          </p:nvPr>
        </p:nvSpPr>
        <p:spPr>
          <a:xfrm>
            <a:off x="628650" y="273850"/>
            <a:ext cx="7454100" cy="329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1900"/>
              <a:buNone/>
            </a:pPr>
            <a:r>
              <a:rPr lang="fr"/>
              <a:t>Comment candidater ?</a:t>
            </a:r>
            <a:endParaRPr/>
          </a:p>
        </p:txBody>
      </p:sp>
      <p:pic>
        <p:nvPicPr>
          <p:cNvPr id="519" name="Google Shape;519;p17"/>
          <p:cNvPicPr preferRelativeResize="0"/>
          <p:nvPr/>
        </p:nvPicPr>
        <p:blipFill rotWithShape="1">
          <a:blip r:embed="rId3">
            <a:alphaModFix/>
          </a:blip>
          <a:srcRect b="0" l="0" r="0" t="0"/>
          <a:stretch/>
        </p:blipFill>
        <p:spPr>
          <a:xfrm>
            <a:off x="1721150" y="1678150"/>
            <a:ext cx="424800" cy="465000"/>
          </a:xfrm>
          <a:prstGeom prst="rect">
            <a:avLst/>
          </a:prstGeom>
          <a:noFill/>
          <a:ln cap="flat" cmpd="sng" w="9525">
            <a:solidFill>
              <a:srgbClr val="FFFFFF"/>
            </a:solidFill>
            <a:prstDash val="solid"/>
            <a:round/>
            <a:headEnd len="sm" w="sm" type="none"/>
            <a:tailEnd len="sm" w="sm" type="none"/>
          </a:ln>
        </p:spPr>
      </p:pic>
      <p:cxnSp>
        <p:nvCxnSpPr>
          <p:cNvPr id="520" name="Google Shape;520;p17"/>
          <p:cNvCxnSpPr/>
          <p:nvPr/>
        </p:nvCxnSpPr>
        <p:spPr>
          <a:xfrm flipH="1" rot="10800000">
            <a:off x="4735300" y="1858800"/>
            <a:ext cx="1392300" cy="6900"/>
          </a:xfrm>
          <a:prstGeom prst="straightConnector1">
            <a:avLst/>
          </a:prstGeom>
          <a:noFill/>
          <a:ln cap="flat" cmpd="sng" w="38100">
            <a:solidFill>
              <a:srgbClr val="612491"/>
            </a:solidFill>
            <a:prstDash val="solid"/>
            <a:round/>
            <a:headEnd len="sm" w="sm" type="none"/>
            <a:tailEnd len="sm" w="sm" type="none"/>
          </a:ln>
        </p:spPr>
      </p:cxnSp>
      <p:pic>
        <p:nvPicPr>
          <p:cNvPr id="521" name="Google Shape;521;p17"/>
          <p:cNvPicPr preferRelativeResize="0"/>
          <p:nvPr/>
        </p:nvPicPr>
        <p:blipFill rotWithShape="1">
          <a:blip r:embed="rId4">
            <a:alphaModFix/>
          </a:blip>
          <a:srcRect b="0" l="0" r="0" t="0"/>
          <a:stretch/>
        </p:blipFill>
        <p:spPr>
          <a:xfrm>
            <a:off x="6403500" y="1678150"/>
            <a:ext cx="465000" cy="465000"/>
          </a:xfrm>
          <a:prstGeom prst="rect">
            <a:avLst/>
          </a:prstGeom>
          <a:noFill/>
          <a:ln>
            <a:noFill/>
          </a:ln>
        </p:spPr>
      </p:pic>
      <p:grpSp>
        <p:nvGrpSpPr>
          <p:cNvPr id="522" name="Google Shape;522;p17"/>
          <p:cNvGrpSpPr/>
          <p:nvPr/>
        </p:nvGrpSpPr>
        <p:grpSpPr>
          <a:xfrm>
            <a:off x="987025" y="1243349"/>
            <a:ext cx="7400514" cy="2750844"/>
            <a:chOff x="5383327" y="2317617"/>
            <a:chExt cx="5619648" cy="1872979"/>
          </a:xfrm>
        </p:grpSpPr>
        <p:cxnSp>
          <p:nvCxnSpPr>
            <p:cNvPr id="523" name="Google Shape;523;p17"/>
            <p:cNvCxnSpPr/>
            <p:nvPr/>
          </p:nvCxnSpPr>
          <p:spPr>
            <a:xfrm>
              <a:off x="10042375" y="2736593"/>
              <a:ext cx="960600" cy="5400"/>
            </a:xfrm>
            <a:prstGeom prst="straightConnector1">
              <a:avLst/>
            </a:prstGeom>
            <a:noFill/>
            <a:ln cap="flat" cmpd="sng" w="38100">
              <a:solidFill>
                <a:srgbClr val="612491"/>
              </a:solidFill>
              <a:prstDash val="solid"/>
              <a:round/>
              <a:headEnd len="sm" w="sm" type="none"/>
              <a:tailEnd len="med" w="med" type="triangle"/>
            </a:ln>
          </p:spPr>
        </p:cxnSp>
        <p:sp>
          <p:nvSpPr>
            <p:cNvPr id="524" name="Google Shape;524;p17"/>
            <p:cNvSpPr txBox="1"/>
            <p:nvPr/>
          </p:nvSpPr>
          <p:spPr>
            <a:xfrm>
              <a:off x="7160133" y="2927269"/>
              <a:ext cx="1465200" cy="1131900"/>
            </a:xfrm>
            <a:prstGeom prst="rect">
              <a:avLst/>
            </a:prstGeom>
            <a:noFill/>
            <a:ln>
              <a:noFill/>
            </a:ln>
          </p:spPr>
          <p:txBody>
            <a:bodyPr anchorCtr="0" anchor="t" bIns="60925" lIns="121900" spcFirstLastPara="1" rIns="121900" wrap="square" tIns="60925">
              <a:spAutoFit/>
            </a:bodyPr>
            <a:lstStyle/>
            <a:p>
              <a:pPr indent="0" lvl="0" marL="0" marR="0" rtl="0" algn="ctr">
                <a:lnSpc>
                  <a:spcPct val="100000"/>
                </a:lnSpc>
                <a:spcBef>
                  <a:spcPts val="0"/>
                </a:spcBef>
                <a:spcAft>
                  <a:spcPts val="0"/>
                </a:spcAft>
                <a:buClr>
                  <a:srgbClr val="000000"/>
                </a:buClr>
                <a:buSzPts val="1100"/>
                <a:buFont typeface="Arial"/>
                <a:buNone/>
              </a:pPr>
              <a:r>
                <a:rPr b="1" i="0" lang="fr" sz="1100" u="none" cap="none" strike="noStrike">
                  <a:solidFill>
                    <a:srgbClr val="612491"/>
                  </a:solidFill>
                  <a:latin typeface="Montserrat"/>
                  <a:ea typeface="Montserrat"/>
                  <a:cs typeface="Montserrat"/>
                  <a:sym typeface="Montserrat"/>
                </a:rPr>
                <a:t>Comité d’évaluation</a:t>
              </a:r>
              <a:endParaRPr b="1" i="0" sz="1100" u="none" cap="none" strike="noStrike">
                <a:solidFill>
                  <a:srgbClr val="61249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100"/>
                <a:buFont typeface="Arial"/>
                <a:buNone/>
              </a:pPr>
              <a:r>
                <a:t/>
              </a:r>
              <a:endParaRPr b="0" i="0" sz="900" u="none" cap="none" strike="noStrike">
                <a:solidFill>
                  <a:srgbClr val="612491"/>
                </a:solidFill>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rgbClr val="000000"/>
                </a:buClr>
                <a:buSzPts val="1100"/>
                <a:buFont typeface="Arial"/>
                <a:buNone/>
              </a:pPr>
              <a:r>
                <a:rPr b="0" i="0" lang="fr" sz="1000" u="none" cap="none" strike="noStrike">
                  <a:solidFill>
                    <a:srgbClr val="612491"/>
                  </a:solidFill>
                  <a:latin typeface="Montserrat SemiBold"/>
                  <a:ea typeface="Montserrat SemiBold"/>
                  <a:cs typeface="Montserrat SemiBold"/>
                  <a:sym typeface="Montserrat SemiBold"/>
                </a:rPr>
                <a:t>Un </a:t>
              </a:r>
              <a:r>
                <a:rPr b="0" i="0" lang="fr" sz="1000" u="none" cap="none" strike="noStrike">
                  <a:solidFill>
                    <a:srgbClr val="612491"/>
                  </a:solidFill>
                  <a:latin typeface="Montserrat"/>
                  <a:ea typeface="Montserrat"/>
                  <a:cs typeface="Montserrat"/>
                  <a:sym typeface="Montserrat"/>
                </a:rPr>
                <a:t>comité scientifique </a:t>
              </a:r>
              <a:r>
                <a:rPr b="0" i="0" lang="fr" sz="1000" u="none" cap="none" strike="noStrike">
                  <a:solidFill>
                    <a:srgbClr val="612491"/>
                  </a:solidFill>
                  <a:latin typeface="Montserrat SemiBold"/>
                  <a:ea typeface="Montserrat SemiBold"/>
                  <a:cs typeface="Montserrat SemiBold"/>
                  <a:sym typeface="Montserrat SemiBold"/>
                </a:rPr>
                <a:t>conjoint composé de </a:t>
              </a:r>
              <a:r>
                <a:rPr b="0" i="0" lang="fr" sz="1000" u="none" cap="none" strike="noStrike">
                  <a:solidFill>
                    <a:srgbClr val="612491"/>
                  </a:solidFill>
                  <a:latin typeface="Montserrat"/>
                  <a:ea typeface="Montserrat"/>
                  <a:cs typeface="Montserrat"/>
                  <a:sym typeface="Montserrat"/>
                </a:rPr>
                <a:t>spécialistes internationaux de disciplines cliniques et scientifiques</a:t>
              </a:r>
              <a:r>
                <a:rPr b="0" i="0" lang="fr" sz="1000" u="none" cap="none" strike="noStrike">
                  <a:solidFill>
                    <a:srgbClr val="612491"/>
                  </a:solidFill>
                  <a:latin typeface="Montserrat SemiBold"/>
                  <a:ea typeface="Montserrat SemiBold"/>
                  <a:cs typeface="Montserrat SemiBold"/>
                  <a:sym typeface="Montserrat SemiBold"/>
                </a:rPr>
                <a:t> établira un classement des demandes. </a:t>
              </a:r>
              <a:endParaRPr b="0" i="0" sz="1000" u="none" cap="none" strike="noStrike">
                <a:solidFill>
                  <a:srgbClr val="612491"/>
                </a:solidFill>
                <a:latin typeface="Montserrat SemiBold"/>
                <a:ea typeface="Montserrat SemiBold"/>
                <a:cs typeface="Montserrat SemiBold"/>
                <a:sym typeface="Montserrat SemiBold"/>
              </a:endParaRPr>
            </a:p>
          </p:txBody>
        </p:sp>
        <p:sp>
          <p:nvSpPr>
            <p:cNvPr id="525" name="Google Shape;525;p17"/>
            <p:cNvSpPr txBox="1"/>
            <p:nvPr/>
          </p:nvSpPr>
          <p:spPr>
            <a:xfrm>
              <a:off x="5383327" y="2924872"/>
              <a:ext cx="1465200" cy="1037400"/>
            </a:xfrm>
            <a:prstGeom prst="rect">
              <a:avLst/>
            </a:prstGeom>
            <a:noFill/>
            <a:ln>
              <a:noFill/>
            </a:ln>
          </p:spPr>
          <p:txBody>
            <a:bodyPr anchorCtr="0" anchor="t" bIns="60925" lIns="121900" spcFirstLastPara="1" rIns="121900" wrap="square" tIns="60925">
              <a:spAutoFit/>
            </a:bodyPr>
            <a:lstStyle/>
            <a:p>
              <a:pPr indent="0" lvl="0" marL="0" marR="0" rtl="0" algn="ctr">
                <a:lnSpc>
                  <a:spcPct val="100000"/>
                </a:lnSpc>
                <a:spcBef>
                  <a:spcPts val="0"/>
                </a:spcBef>
                <a:spcAft>
                  <a:spcPts val="0"/>
                </a:spcAft>
                <a:buClr>
                  <a:srgbClr val="000000"/>
                </a:buClr>
                <a:buSzPts val="1100"/>
                <a:buFont typeface="Arial"/>
                <a:buNone/>
              </a:pPr>
              <a:r>
                <a:rPr b="1" i="0" lang="fr" sz="1100" u="none" cap="none" strike="noStrike">
                  <a:solidFill>
                    <a:srgbClr val="612491"/>
                  </a:solidFill>
                  <a:latin typeface="Montserrat"/>
                  <a:ea typeface="Montserrat"/>
                  <a:cs typeface="Montserrat"/>
                  <a:sym typeface="Montserrat"/>
                </a:rPr>
                <a:t>Date limite de dépôt des candidatures</a:t>
              </a:r>
              <a:endParaRPr b="1" i="0" sz="1100" u="none" cap="none" strike="noStrike">
                <a:solidFill>
                  <a:srgbClr val="61249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100"/>
                <a:buFont typeface="Arial"/>
                <a:buNone/>
              </a:pPr>
              <a:r>
                <a:t/>
              </a:r>
              <a:endParaRPr b="0" i="0" sz="900" u="none" cap="none" strike="noStrike">
                <a:solidFill>
                  <a:srgbClr val="612491"/>
                </a:solidFill>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rgbClr val="000000"/>
                </a:buClr>
                <a:buSzPts val="1100"/>
                <a:buFont typeface="Arial"/>
                <a:buNone/>
              </a:pPr>
              <a:r>
                <a:rPr b="0" i="0" lang="fr" sz="1000" u="none" cap="none" strike="noStrike">
                  <a:solidFill>
                    <a:srgbClr val="612491"/>
                  </a:solidFill>
                  <a:latin typeface="Montserrat SemiBold"/>
                  <a:ea typeface="Montserrat SemiBold"/>
                  <a:cs typeface="Montserrat SemiBold"/>
                  <a:sym typeface="Montserrat SemiBold"/>
                </a:rPr>
                <a:t>Vous êtes invités à déposer votre candidature sur la plateforme </a:t>
              </a:r>
              <a:r>
                <a:rPr b="0" i="0" lang="fr" sz="1000" u="none" cap="none" strike="noStrike">
                  <a:solidFill>
                    <a:srgbClr val="612491"/>
                  </a:solidFill>
                  <a:latin typeface="Montserrat"/>
                  <a:ea typeface="Montserrat"/>
                  <a:cs typeface="Montserrat"/>
                  <a:sym typeface="Montserrat"/>
                </a:rPr>
                <a:t>avant le 30 septembre 2022 à 00h00 CEST. </a:t>
              </a:r>
              <a:endParaRPr b="0" i="0" sz="1000" u="none" cap="none" strike="noStrike">
                <a:solidFill>
                  <a:srgbClr val="612491"/>
                </a:solidFill>
                <a:latin typeface="Montserrat"/>
                <a:ea typeface="Montserrat"/>
                <a:cs typeface="Montserrat"/>
                <a:sym typeface="Montserrat"/>
              </a:endParaRPr>
            </a:p>
          </p:txBody>
        </p:sp>
        <p:sp>
          <p:nvSpPr>
            <p:cNvPr id="526" name="Google Shape;526;p17"/>
            <p:cNvSpPr txBox="1"/>
            <p:nvPr/>
          </p:nvSpPr>
          <p:spPr>
            <a:xfrm>
              <a:off x="5535182" y="2359466"/>
              <a:ext cx="1254000" cy="199200"/>
            </a:xfrm>
            <a:prstGeom prst="rect">
              <a:avLst/>
            </a:prstGeom>
            <a:noFill/>
            <a:ln>
              <a:noFill/>
            </a:ln>
          </p:spPr>
          <p:txBody>
            <a:bodyPr anchorCtr="0" anchor="t" bIns="60925" lIns="121900" spcFirstLastPara="1" rIns="121900" wrap="square" tIns="60925">
              <a:spAutoFit/>
            </a:bodyPr>
            <a:lstStyle/>
            <a:p>
              <a:pPr indent="0" lvl="0" marL="0" marR="0" rtl="0" algn="ctr">
                <a:lnSpc>
                  <a:spcPct val="100000"/>
                </a:lnSpc>
                <a:spcBef>
                  <a:spcPts val="0"/>
                </a:spcBef>
                <a:spcAft>
                  <a:spcPts val="0"/>
                </a:spcAft>
                <a:buClr>
                  <a:srgbClr val="000000"/>
                </a:buClr>
                <a:buSzPts val="1100"/>
                <a:buFont typeface="Arial"/>
                <a:buNone/>
              </a:pPr>
              <a:r>
                <a:rPr b="1" i="0" lang="fr" sz="1100" u="none" cap="none" strike="noStrike">
                  <a:solidFill>
                    <a:srgbClr val="1D7293"/>
                  </a:solidFill>
                  <a:latin typeface="Montserrat"/>
                  <a:ea typeface="Montserrat"/>
                  <a:cs typeface="Montserrat"/>
                  <a:sym typeface="Montserrat"/>
                </a:rPr>
                <a:t>30 septembre</a:t>
              </a:r>
              <a:endParaRPr b="1" i="0" sz="1100" u="none" cap="none" strike="noStrike">
                <a:solidFill>
                  <a:srgbClr val="1D7293"/>
                </a:solidFill>
                <a:latin typeface="Montserrat"/>
                <a:ea typeface="Montserrat"/>
                <a:cs typeface="Montserrat"/>
                <a:sym typeface="Montserrat"/>
              </a:endParaRPr>
            </a:p>
          </p:txBody>
        </p:sp>
        <p:sp>
          <p:nvSpPr>
            <p:cNvPr id="527" name="Google Shape;527;p17"/>
            <p:cNvSpPr txBox="1"/>
            <p:nvPr/>
          </p:nvSpPr>
          <p:spPr>
            <a:xfrm>
              <a:off x="8494667" y="2875300"/>
              <a:ext cx="1051500" cy="2619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900"/>
                <a:buFont typeface="Arial"/>
                <a:buNone/>
              </a:pPr>
              <a:r>
                <a:t/>
              </a:r>
              <a:endParaRPr b="0" i="1" sz="900" u="none" cap="none" strike="noStrike">
                <a:solidFill>
                  <a:srgbClr val="612491"/>
                </a:solidFill>
                <a:latin typeface="Montserrat SemiBold"/>
                <a:ea typeface="Montserrat SemiBold"/>
                <a:cs typeface="Montserrat SemiBold"/>
                <a:sym typeface="Montserrat SemiBold"/>
              </a:endParaRPr>
            </a:p>
          </p:txBody>
        </p:sp>
        <p:sp>
          <p:nvSpPr>
            <p:cNvPr id="528" name="Google Shape;528;p17"/>
            <p:cNvSpPr txBox="1"/>
            <p:nvPr/>
          </p:nvSpPr>
          <p:spPr>
            <a:xfrm>
              <a:off x="8856788" y="2880496"/>
              <a:ext cx="1652100" cy="13101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900"/>
                <a:buFont typeface="Arial"/>
                <a:buNone/>
              </a:pPr>
              <a:r>
                <a:rPr b="1" i="0" lang="fr" sz="1100" u="none" cap="none" strike="noStrike">
                  <a:solidFill>
                    <a:srgbClr val="612491"/>
                  </a:solidFill>
                  <a:latin typeface="Montserrat"/>
                  <a:ea typeface="Montserrat"/>
                  <a:cs typeface="Montserrat"/>
                  <a:sym typeface="Montserrat"/>
                </a:rPr>
                <a:t>Annonce des résultats</a:t>
              </a:r>
              <a:endParaRPr b="1" i="0" sz="1100" u="none" cap="none" strike="noStrike">
                <a:solidFill>
                  <a:srgbClr val="61249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900"/>
                <a:buFont typeface="Arial"/>
                <a:buNone/>
              </a:pPr>
              <a:r>
                <a:t/>
              </a:r>
              <a:endParaRPr b="1" i="0" sz="900" u="none" cap="none" strike="noStrike">
                <a:solidFill>
                  <a:srgbClr val="61249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900"/>
                <a:buFont typeface="Arial"/>
                <a:buNone/>
              </a:pPr>
              <a:r>
                <a:rPr b="0" i="0" lang="fr" sz="1000" u="none" cap="none" strike="noStrike">
                  <a:solidFill>
                    <a:srgbClr val="612491"/>
                  </a:solidFill>
                  <a:latin typeface="Montserrat SemiBold"/>
                  <a:ea typeface="Montserrat SemiBold"/>
                  <a:cs typeface="Montserrat SemiBold"/>
                  <a:sym typeface="Montserrat SemiBold"/>
                </a:rPr>
                <a:t>Un maximum de deux projets seront retenus. Ils bénéficieront d’un </a:t>
              </a:r>
              <a:r>
                <a:rPr b="0" i="0" lang="fr" sz="1000" u="none" cap="none" strike="noStrike">
                  <a:solidFill>
                    <a:srgbClr val="612491"/>
                  </a:solidFill>
                  <a:latin typeface="Montserrat"/>
                  <a:ea typeface="Montserrat"/>
                  <a:cs typeface="Montserrat"/>
                  <a:sym typeface="Montserrat"/>
                </a:rPr>
                <a:t>financement d’une durée de 18 mois</a:t>
              </a:r>
              <a:r>
                <a:rPr b="0" i="0" lang="fr" sz="1000" u="none" cap="none" strike="noStrike">
                  <a:solidFill>
                    <a:srgbClr val="612491"/>
                  </a:solidFill>
                  <a:latin typeface="Montserrat SemiBold"/>
                  <a:ea typeface="Montserrat SemiBold"/>
                  <a:cs typeface="Montserrat SemiBold"/>
                  <a:sym typeface="Montserrat SemiBold"/>
                </a:rPr>
                <a:t> et d’un montant maximum de </a:t>
              </a:r>
              <a:r>
                <a:rPr b="0" i="0" lang="fr" sz="1000" u="none" cap="none" strike="noStrike">
                  <a:solidFill>
                    <a:srgbClr val="612491"/>
                  </a:solidFill>
                  <a:latin typeface="Montserrat"/>
                  <a:ea typeface="Montserrat"/>
                  <a:cs typeface="Montserrat"/>
                  <a:sym typeface="Montserrat"/>
                </a:rPr>
                <a:t>75,000$ pour l’équipe Québec </a:t>
              </a:r>
              <a:r>
                <a:rPr b="0" i="0" lang="fr" sz="1000" u="none" cap="none" strike="noStrike">
                  <a:solidFill>
                    <a:srgbClr val="612491"/>
                  </a:solidFill>
                  <a:latin typeface="Montserrat SemiBold"/>
                  <a:ea typeface="Montserrat SemiBold"/>
                  <a:cs typeface="Montserrat SemiBold"/>
                  <a:sym typeface="Montserrat SemiBold"/>
                </a:rPr>
                <a:t>et de</a:t>
              </a:r>
              <a:r>
                <a:rPr b="0" i="0" lang="fr" sz="1000" u="none" cap="none" strike="noStrike">
                  <a:solidFill>
                    <a:srgbClr val="612491"/>
                  </a:solidFill>
                  <a:latin typeface="Montserrat"/>
                  <a:ea typeface="Montserrat"/>
                  <a:cs typeface="Montserrat"/>
                  <a:sym typeface="Montserrat"/>
                </a:rPr>
                <a:t> 100000</a:t>
              </a:r>
              <a:r>
                <a:rPr b="0" i="0" lang="fr" sz="1000" u="none" cap="none" strike="noStrike">
                  <a:solidFill>
                    <a:schemeClr val="lt2"/>
                  </a:solidFill>
                  <a:latin typeface="Montserrat"/>
                  <a:ea typeface="Montserrat"/>
                  <a:cs typeface="Montserrat"/>
                  <a:sym typeface="Montserrat"/>
                </a:rPr>
                <a:t>€ pour l’équipe France.</a:t>
              </a:r>
              <a:r>
                <a:rPr b="0" i="0" lang="fr" sz="1000" u="none" cap="none" strike="noStrike">
                  <a:solidFill>
                    <a:schemeClr val="lt2"/>
                  </a:solidFill>
                  <a:latin typeface="Montserrat SemiBold"/>
                  <a:ea typeface="Montserrat SemiBold"/>
                  <a:cs typeface="Montserrat SemiBold"/>
                  <a:sym typeface="Montserrat SemiBold"/>
                </a:rPr>
                <a:t> </a:t>
              </a:r>
              <a:r>
                <a:rPr b="0" i="0" lang="fr" sz="1000" u="none" cap="none" strike="noStrike">
                  <a:solidFill>
                    <a:srgbClr val="612491"/>
                  </a:solidFill>
                  <a:latin typeface="Montserrat SemiBold"/>
                  <a:ea typeface="Montserrat SemiBold"/>
                  <a:cs typeface="Montserrat SemiBold"/>
                  <a:sym typeface="Montserrat SemiBold"/>
                </a:rPr>
                <a:t> </a:t>
              </a:r>
              <a:endParaRPr b="0" i="0" sz="1000" u="none" cap="none" strike="noStrike">
                <a:solidFill>
                  <a:srgbClr val="612491"/>
                </a:solidFill>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rgbClr val="000000"/>
                </a:buClr>
                <a:buSzPts val="900"/>
                <a:buFont typeface="Arial"/>
                <a:buNone/>
              </a:pPr>
              <a:r>
                <a:t/>
              </a:r>
              <a:endParaRPr b="1" i="0" sz="900" u="none" cap="none" strike="noStrike">
                <a:solidFill>
                  <a:srgbClr val="612491"/>
                </a:solidFill>
                <a:latin typeface="Montserrat"/>
                <a:ea typeface="Montserrat"/>
                <a:cs typeface="Montserrat"/>
                <a:sym typeface="Montserrat"/>
              </a:endParaRPr>
            </a:p>
          </p:txBody>
        </p:sp>
        <p:sp>
          <p:nvSpPr>
            <p:cNvPr id="529" name="Google Shape;529;p17"/>
            <p:cNvSpPr txBox="1"/>
            <p:nvPr/>
          </p:nvSpPr>
          <p:spPr>
            <a:xfrm>
              <a:off x="9164331" y="2317617"/>
              <a:ext cx="1051500" cy="2829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400"/>
                </a:spcAft>
                <a:buClr>
                  <a:srgbClr val="1D7293"/>
                </a:buClr>
                <a:buSzPts val="1500"/>
                <a:buFont typeface="Arial"/>
                <a:buNone/>
              </a:pPr>
              <a:r>
                <a:rPr b="1" i="0" lang="fr" sz="1100" u="none" cap="none" strike="noStrike">
                  <a:solidFill>
                    <a:srgbClr val="1D7293"/>
                  </a:solidFill>
                  <a:latin typeface="Montserrat"/>
                  <a:ea typeface="Montserrat"/>
                  <a:cs typeface="Montserrat"/>
                  <a:sym typeface="Montserrat"/>
                </a:rPr>
                <a:t>Décembre</a:t>
              </a:r>
              <a:endParaRPr b="1" i="0" sz="1100" u="none" cap="none" strike="noStrike">
                <a:solidFill>
                  <a:srgbClr val="1D7293"/>
                </a:solidFill>
                <a:latin typeface="Montserrat"/>
                <a:ea typeface="Montserrat"/>
                <a:cs typeface="Montserrat"/>
                <a:sym typeface="Montserrat"/>
              </a:endParaRPr>
            </a:p>
          </p:txBody>
        </p:sp>
      </p:grpSp>
      <p:pic>
        <p:nvPicPr>
          <p:cNvPr id="530" name="Google Shape;530;p17"/>
          <p:cNvPicPr preferRelativeResize="0"/>
          <p:nvPr/>
        </p:nvPicPr>
        <p:blipFill rotWithShape="1">
          <a:blip r:embed="rId5">
            <a:alphaModFix/>
          </a:blip>
          <a:srcRect b="0" l="0" r="0" t="0"/>
          <a:stretch/>
        </p:blipFill>
        <p:spPr>
          <a:xfrm>
            <a:off x="3966013" y="1641275"/>
            <a:ext cx="538749" cy="538749"/>
          </a:xfrm>
          <a:prstGeom prst="rect">
            <a:avLst/>
          </a:prstGeom>
          <a:noFill/>
          <a:ln>
            <a:noFill/>
          </a:ln>
        </p:spPr>
      </p:pic>
      <p:cxnSp>
        <p:nvCxnSpPr>
          <p:cNvPr id="531" name="Google Shape;531;p17"/>
          <p:cNvCxnSpPr/>
          <p:nvPr/>
        </p:nvCxnSpPr>
        <p:spPr>
          <a:xfrm flipH="1" rot="10800000">
            <a:off x="2365375" y="1852450"/>
            <a:ext cx="1370100" cy="8100"/>
          </a:xfrm>
          <a:prstGeom prst="straightConnector1">
            <a:avLst/>
          </a:prstGeom>
          <a:noFill/>
          <a:ln cap="flat" cmpd="sng" w="38100">
            <a:solidFill>
              <a:srgbClr val="612491"/>
            </a:solidFill>
            <a:prstDash val="solid"/>
            <a:round/>
            <a:headEnd len="sm" w="sm" type="none"/>
            <a:tailEnd len="sm" w="sm" type="none"/>
          </a:ln>
        </p:spPr>
      </p:cxnSp>
      <p:sp>
        <p:nvSpPr>
          <p:cNvPr id="532" name="Google Shape;532;p17"/>
          <p:cNvSpPr/>
          <p:nvPr/>
        </p:nvSpPr>
        <p:spPr>
          <a:xfrm>
            <a:off x="6217675" y="1339750"/>
            <a:ext cx="911100" cy="2379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 name="Google Shape;533;p17"/>
          <p:cNvSpPr txBox="1"/>
          <p:nvPr>
            <p:ph idx="12" type="sldNum"/>
          </p:nvPr>
        </p:nvSpPr>
        <p:spPr>
          <a:xfrm>
            <a:off x="8129016" y="4767263"/>
            <a:ext cx="386400" cy="273900"/>
          </a:xfrm>
          <a:prstGeom prst="rect">
            <a:avLst/>
          </a:prstGeom>
          <a:noFill/>
          <a:ln>
            <a:noFill/>
          </a:ln>
        </p:spPr>
        <p:txBody>
          <a:bodyPr anchorCtr="0" anchor="ctr" bIns="34275" lIns="68575" spcFirstLastPara="1" rIns="68575" wrap="square" tIns="34275">
            <a:noAutofit/>
          </a:bodyPr>
          <a:lstStyle/>
          <a:p>
            <a:pPr indent="0" lvl="0" marL="0" rtl="0" algn="ctr">
              <a:lnSpc>
                <a:spcPct val="100000"/>
              </a:lnSpc>
              <a:spcBef>
                <a:spcPts val="0"/>
              </a:spcBef>
              <a:spcAft>
                <a:spcPts val="0"/>
              </a:spcAft>
              <a:buClr>
                <a:srgbClr val="000000"/>
              </a:buClr>
              <a:buSzPts val="900"/>
              <a:buFont typeface="Arial"/>
              <a:buNone/>
            </a:pPr>
            <a:fld id="{00000000-1234-1234-1234-123412341234}" type="slidenum">
              <a:rPr lang="fr"/>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18"/>
          <p:cNvSpPr/>
          <p:nvPr/>
        </p:nvSpPr>
        <p:spPr>
          <a:xfrm>
            <a:off x="1482050" y="3411550"/>
            <a:ext cx="756900" cy="742800"/>
          </a:xfrm>
          <a:prstGeom prst="ellipse">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 name="Google Shape;539;p18"/>
          <p:cNvSpPr/>
          <p:nvPr/>
        </p:nvSpPr>
        <p:spPr>
          <a:xfrm>
            <a:off x="1482050" y="2116150"/>
            <a:ext cx="756900" cy="742800"/>
          </a:xfrm>
          <a:prstGeom prst="ellipse">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 name="Google Shape;540;p18"/>
          <p:cNvSpPr/>
          <p:nvPr/>
        </p:nvSpPr>
        <p:spPr>
          <a:xfrm>
            <a:off x="1482050" y="896950"/>
            <a:ext cx="756900" cy="742800"/>
          </a:xfrm>
          <a:prstGeom prst="ellipse">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 name="Google Shape;541;p18"/>
          <p:cNvSpPr txBox="1"/>
          <p:nvPr>
            <p:ph type="title"/>
          </p:nvPr>
        </p:nvSpPr>
        <p:spPr>
          <a:xfrm>
            <a:off x="628650" y="273850"/>
            <a:ext cx="7454100" cy="329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1900"/>
              <a:buNone/>
            </a:pPr>
            <a:r>
              <a:rPr lang="fr"/>
              <a:t>Modalités de réponse à l’appel à projets</a:t>
            </a:r>
            <a:endParaRPr/>
          </a:p>
        </p:txBody>
      </p:sp>
      <p:sp>
        <p:nvSpPr>
          <p:cNvPr id="542" name="Google Shape;542;p18"/>
          <p:cNvSpPr txBox="1"/>
          <p:nvPr>
            <p:ph idx="12" type="sldNum"/>
          </p:nvPr>
        </p:nvSpPr>
        <p:spPr>
          <a:xfrm>
            <a:off x="8052816" y="4767263"/>
            <a:ext cx="386400" cy="273900"/>
          </a:xfrm>
          <a:prstGeom prst="rect">
            <a:avLst/>
          </a:prstGeom>
          <a:noFill/>
          <a:ln>
            <a:noFill/>
          </a:ln>
        </p:spPr>
        <p:txBody>
          <a:bodyPr anchorCtr="0" anchor="ctr" bIns="34275" lIns="68575" spcFirstLastPara="1" rIns="68575" wrap="square" tIns="34275">
            <a:noAutofit/>
          </a:bodyPr>
          <a:lstStyle/>
          <a:p>
            <a:pPr indent="0" lvl="0" marL="0" rtl="0" algn="ctr">
              <a:lnSpc>
                <a:spcPct val="100000"/>
              </a:lnSpc>
              <a:spcBef>
                <a:spcPts val="0"/>
              </a:spcBef>
              <a:spcAft>
                <a:spcPts val="0"/>
              </a:spcAft>
              <a:buClr>
                <a:srgbClr val="000000"/>
              </a:buClr>
              <a:buSzPts val="900"/>
              <a:buFont typeface="Arial"/>
              <a:buNone/>
            </a:pPr>
            <a:fld id="{00000000-1234-1234-1234-123412341234}" type="slidenum">
              <a:rPr b="0" lang="fr" sz="1100">
                <a:solidFill>
                  <a:schemeClr val="dk1"/>
                </a:solidFill>
                <a:latin typeface="Montserrat Medium"/>
                <a:ea typeface="Montserrat Medium"/>
                <a:cs typeface="Montserrat Medium"/>
                <a:sym typeface="Montserrat Medium"/>
              </a:rPr>
              <a:t>‹#›</a:t>
            </a:fld>
            <a:endParaRPr b="0" sz="1100">
              <a:solidFill>
                <a:schemeClr val="dk1"/>
              </a:solidFill>
              <a:latin typeface="Montserrat Medium"/>
              <a:ea typeface="Montserrat Medium"/>
              <a:cs typeface="Montserrat Medium"/>
              <a:sym typeface="Montserrat Medium"/>
            </a:endParaRPr>
          </a:p>
        </p:txBody>
      </p:sp>
      <p:sp>
        <p:nvSpPr>
          <p:cNvPr id="543" name="Google Shape;543;p18"/>
          <p:cNvSpPr txBox="1"/>
          <p:nvPr>
            <p:ph idx="12" type="sldNum"/>
          </p:nvPr>
        </p:nvSpPr>
        <p:spPr>
          <a:xfrm>
            <a:off x="8129016" y="4767263"/>
            <a:ext cx="386400" cy="273900"/>
          </a:xfrm>
          <a:prstGeom prst="rect">
            <a:avLst/>
          </a:prstGeom>
          <a:noFill/>
          <a:ln>
            <a:noFill/>
          </a:ln>
        </p:spPr>
        <p:txBody>
          <a:bodyPr anchorCtr="0" anchor="ctr" bIns="34275" lIns="68575" spcFirstLastPara="1" rIns="68575" wrap="square" tIns="34275">
            <a:noAutofit/>
          </a:bodyPr>
          <a:lstStyle/>
          <a:p>
            <a:pPr indent="0" lvl="0" marL="0" rtl="0" algn="ctr">
              <a:lnSpc>
                <a:spcPct val="100000"/>
              </a:lnSpc>
              <a:spcBef>
                <a:spcPts val="0"/>
              </a:spcBef>
              <a:spcAft>
                <a:spcPts val="0"/>
              </a:spcAft>
              <a:buClr>
                <a:srgbClr val="000000"/>
              </a:buClr>
              <a:buSzPts val="900"/>
              <a:buFont typeface="Arial"/>
              <a:buNone/>
            </a:pPr>
            <a:fld id="{00000000-1234-1234-1234-123412341234}" type="slidenum">
              <a:rPr lang="fr"/>
              <a:t>‹#›</a:t>
            </a:fld>
            <a:endParaRPr/>
          </a:p>
        </p:txBody>
      </p:sp>
      <p:cxnSp>
        <p:nvCxnSpPr>
          <p:cNvPr id="544" name="Google Shape;544;p18"/>
          <p:cNvCxnSpPr/>
          <p:nvPr/>
        </p:nvCxnSpPr>
        <p:spPr>
          <a:xfrm rot="10800000">
            <a:off x="3894324" y="986121"/>
            <a:ext cx="0" cy="622200"/>
          </a:xfrm>
          <a:prstGeom prst="straightConnector1">
            <a:avLst/>
          </a:prstGeom>
          <a:noFill/>
          <a:ln cap="flat" cmpd="sng" w="19050">
            <a:solidFill>
              <a:schemeClr val="dk1"/>
            </a:solidFill>
            <a:prstDash val="solid"/>
            <a:round/>
            <a:headEnd len="sm" w="sm" type="none"/>
            <a:tailEnd len="sm" w="sm" type="none"/>
          </a:ln>
        </p:spPr>
      </p:cxnSp>
      <p:sp>
        <p:nvSpPr>
          <p:cNvPr id="545" name="Google Shape;545;p18"/>
          <p:cNvSpPr txBox="1"/>
          <p:nvPr/>
        </p:nvSpPr>
        <p:spPr>
          <a:xfrm>
            <a:off x="2363100" y="1074425"/>
            <a:ext cx="1488300" cy="6306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300"/>
              <a:buFont typeface="Arial"/>
              <a:buNone/>
            </a:pPr>
            <a:r>
              <a:rPr b="1" i="0" lang="fr" sz="1300" u="none" cap="none" strike="noStrike">
                <a:solidFill>
                  <a:schemeClr val="dk1"/>
                </a:solidFill>
                <a:latin typeface="Montserrat"/>
                <a:ea typeface="Montserrat"/>
                <a:cs typeface="Montserrat"/>
                <a:sym typeface="Montserrat"/>
              </a:rPr>
              <a:t>Date limite de candidature</a:t>
            </a:r>
            <a:endParaRPr b="1" i="0" sz="2400" u="none" cap="none" strike="noStrike">
              <a:solidFill>
                <a:schemeClr val="dk1"/>
              </a:solidFill>
              <a:latin typeface="Montserrat"/>
              <a:ea typeface="Montserrat"/>
              <a:cs typeface="Montserrat"/>
              <a:sym typeface="Montserrat"/>
            </a:endParaRPr>
          </a:p>
          <a:p>
            <a:pPr indent="0" lvl="0" marL="0" marR="0" rtl="0" algn="l">
              <a:lnSpc>
                <a:spcPct val="100000"/>
              </a:lnSpc>
              <a:spcBef>
                <a:spcPts val="800"/>
              </a:spcBef>
              <a:spcAft>
                <a:spcPts val="400"/>
              </a:spcAft>
              <a:buClr>
                <a:srgbClr val="000000"/>
              </a:buClr>
              <a:buSzPts val="1300"/>
              <a:buFont typeface="Arial"/>
              <a:buNone/>
            </a:pPr>
            <a:r>
              <a:t/>
            </a:r>
            <a:endParaRPr b="1" i="0" sz="1300" u="none" cap="none" strike="noStrike">
              <a:solidFill>
                <a:srgbClr val="612491"/>
              </a:solidFill>
              <a:latin typeface="Montserrat"/>
              <a:ea typeface="Montserrat"/>
              <a:cs typeface="Montserrat"/>
              <a:sym typeface="Montserrat"/>
            </a:endParaRPr>
          </a:p>
        </p:txBody>
      </p:sp>
      <p:cxnSp>
        <p:nvCxnSpPr>
          <p:cNvPr id="546" name="Google Shape;546;p18"/>
          <p:cNvCxnSpPr/>
          <p:nvPr/>
        </p:nvCxnSpPr>
        <p:spPr>
          <a:xfrm rot="10800000">
            <a:off x="3894324" y="2175907"/>
            <a:ext cx="0" cy="622200"/>
          </a:xfrm>
          <a:prstGeom prst="straightConnector1">
            <a:avLst/>
          </a:prstGeom>
          <a:noFill/>
          <a:ln cap="flat" cmpd="sng" w="19050">
            <a:solidFill>
              <a:schemeClr val="dk1"/>
            </a:solidFill>
            <a:prstDash val="solid"/>
            <a:round/>
            <a:headEnd len="sm" w="sm" type="none"/>
            <a:tailEnd len="sm" w="sm" type="none"/>
          </a:ln>
        </p:spPr>
      </p:cxnSp>
      <p:sp>
        <p:nvSpPr>
          <p:cNvPr id="547" name="Google Shape;547;p18"/>
          <p:cNvSpPr txBox="1"/>
          <p:nvPr/>
        </p:nvSpPr>
        <p:spPr>
          <a:xfrm>
            <a:off x="2363100" y="2306350"/>
            <a:ext cx="1488300" cy="6306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300"/>
              <a:buFont typeface="Arial"/>
              <a:buNone/>
            </a:pPr>
            <a:r>
              <a:rPr b="1" i="0" lang="fr" sz="1300" u="none" cap="none" strike="noStrike">
                <a:solidFill>
                  <a:schemeClr val="dk1"/>
                </a:solidFill>
                <a:latin typeface="Montserrat"/>
                <a:ea typeface="Montserrat"/>
                <a:cs typeface="Montserrat"/>
                <a:sym typeface="Montserrat"/>
              </a:rPr>
              <a:t>Plateforme de candidature</a:t>
            </a:r>
            <a:endParaRPr b="1" i="0" sz="2400" u="none" cap="none" strike="noStrike">
              <a:solidFill>
                <a:schemeClr val="dk1"/>
              </a:solidFill>
              <a:latin typeface="Montserrat"/>
              <a:ea typeface="Montserrat"/>
              <a:cs typeface="Montserrat"/>
              <a:sym typeface="Montserrat"/>
            </a:endParaRPr>
          </a:p>
          <a:p>
            <a:pPr indent="0" lvl="0" marL="0" marR="0" rtl="0" algn="l">
              <a:lnSpc>
                <a:spcPct val="100000"/>
              </a:lnSpc>
              <a:spcBef>
                <a:spcPts val="800"/>
              </a:spcBef>
              <a:spcAft>
                <a:spcPts val="400"/>
              </a:spcAft>
              <a:buClr>
                <a:srgbClr val="000000"/>
              </a:buClr>
              <a:buSzPts val="1300"/>
              <a:buFont typeface="Arial"/>
              <a:buNone/>
            </a:pPr>
            <a:r>
              <a:t/>
            </a:r>
            <a:endParaRPr b="1" i="0" sz="1300" u="none" cap="none" strike="noStrike">
              <a:solidFill>
                <a:srgbClr val="612491"/>
              </a:solidFill>
              <a:latin typeface="Montserrat"/>
              <a:ea typeface="Montserrat"/>
              <a:cs typeface="Montserrat"/>
              <a:sym typeface="Montserrat"/>
            </a:endParaRPr>
          </a:p>
        </p:txBody>
      </p:sp>
      <p:cxnSp>
        <p:nvCxnSpPr>
          <p:cNvPr id="548" name="Google Shape;548;p18"/>
          <p:cNvCxnSpPr/>
          <p:nvPr/>
        </p:nvCxnSpPr>
        <p:spPr>
          <a:xfrm rot="10800000">
            <a:off x="3894324" y="3456150"/>
            <a:ext cx="0" cy="622200"/>
          </a:xfrm>
          <a:prstGeom prst="straightConnector1">
            <a:avLst/>
          </a:prstGeom>
          <a:noFill/>
          <a:ln cap="flat" cmpd="sng" w="19050">
            <a:solidFill>
              <a:schemeClr val="dk1"/>
            </a:solidFill>
            <a:prstDash val="solid"/>
            <a:round/>
            <a:headEnd len="sm" w="sm" type="none"/>
            <a:tailEnd len="sm" w="sm" type="none"/>
          </a:ln>
        </p:spPr>
      </p:cxnSp>
      <p:sp>
        <p:nvSpPr>
          <p:cNvPr id="549" name="Google Shape;549;p18"/>
          <p:cNvSpPr txBox="1"/>
          <p:nvPr/>
        </p:nvSpPr>
        <p:spPr>
          <a:xfrm>
            <a:off x="2363099" y="3662804"/>
            <a:ext cx="1945500" cy="6306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800"/>
              </a:spcAft>
              <a:buClr>
                <a:srgbClr val="000000"/>
              </a:buClr>
              <a:buSzPts val="1300"/>
              <a:buFont typeface="Arial"/>
              <a:buNone/>
            </a:pPr>
            <a:r>
              <a:rPr b="1" i="0" lang="fr" sz="1300" u="none" cap="none" strike="noStrike">
                <a:solidFill>
                  <a:schemeClr val="dk1"/>
                </a:solidFill>
                <a:latin typeface="Montserrat"/>
                <a:ea typeface="Montserrat"/>
                <a:cs typeface="Montserrat"/>
                <a:sym typeface="Montserrat"/>
              </a:rPr>
              <a:t>Contacts</a:t>
            </a:r>
            <a:endParaRPr b="1" i="0" sz="1200" u="none" cap="none" strike="noStrike">
              <a:solidFill>
                <a:schemeClr val="dk1"/>
              </a:solidFill>
              <a:latin typeface="Montserrat"/>
              <a:ea typeface="Montserrat"/>
              <a:cs typeface="Montserrat"/>
              <a:sym typeface="Montserrat"/>
            </a:endParaRPr>
          </a:p>
        </p:txBody>
      </p:sp>
      <p:sp>
        <p:nvSpPr>
          <p:cNvPr id="550" name="Google Shape;550;p18"/>
          <p:cNvSpPr txBox="1"/>
          <p:nvPr/>
        </p:nvSpPr>
        <p:spPr>
          <a:xfrm>
            <a:off x="4191900" y="1156900"/>
            <a:ext cx="2615700" cy="222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300"/>
              <a:buFont typeface="Arial"/>
              <a:buNone/>
            </a:pPr>
            <a:r>
              <a:rPr b="1" i="0" lang="fr" sz="1300" u="none" cap="none" strike="noStrike">
                <a:solidFill>
                  <a:schemeClr val="lt2"/>
                </a:solidFill>
                <a:latin typeface="Montserrat"/>
                <a:ea typeface="Montserrat"/>
                <a:cs typeface="Montserrat"/>
                <a:sym typeface="Montserrat"/>
              </a:rPr>
              <a:t>30 septembre 2022 à 16h (EST)</a:t>
            </a:r>
            <a:endParaRPr b="1" i="0" sz="2400" u="none" cap="none" strike="noStrike">
              <a:solidFill>
                <a:schemeClr val="lt2"/>
              </a:solidFill>
              <a:latin typeface="Montserrat"/>
              <a:ea typeface="Montserrat"/>
              <a:cs typeface="Montserrat"/>
              <a:sym typeface="Montserrat"/>
            </a:endParaRPr>
          </a:p>
          <a:p>
            <a:pPr indent="0" lvl="0" marL="0" marR="0" rtl="0" algn="l">
              <a:lnSpc>
                <a:spcPct val="100000"/>
              </a:lnSpc>
              <a:spcBef>
                <a:spcPts val="800"/>
              </a:spcBef>
              <a:spcAft>
                <a:spcPts val="400"/>
              </a:spcAft>
              <a:buClr>
                <a:srgbClr val="000000"/>
              </a:buClr>
              <a:buSzPts val="1300"/>
              <a:buFont typeface="Arial"/>
              <a:buNone/>
            </a:pPr>
            <a:r>
              <a:t/>
            </a:r>
            <a:endParaRPr b="1" i="0" sz="1300" u="none" cap="none" strike="noStrike">
              <a:solidFill>
                <a:srgbClr val="612491"/>
              </a:solidFill>
              <a:latin typeface="Montserrat"/>
              <a:ea typeface="Montserrat"/>
              <a:cs typeface="Montserrat"/>
              <a:sym typeface="Montserrat"/>
            </a:endParaRPr>
          </a:p>
        </p:txBody>
      </p:sp>
      <p:pic>
        <p:nvPicPr>
          <p:cNvPr id="551" name="Google Shape;551;p18"/>
          <p:cNvPicPr preferRelativeResize="0"/>
          <p:nvPr/>
        </p:nvPicPr>
        <p:blipFill rotWithShape="1">
          <a:blip r:embed="rId3">
            <a:alphaModFix/>
          </a:blip>
          <a:srcRect b="0" l="0" r="0" t="0"/>
          <a:stretch/>
        </p:blipFill>
        <p:spPr>
          <a:xfrm>
            <a:off x="1594524" y="1031237"/>
            <a:ext cx="531974" cy="531974"/>
          </a:xfrm>
          <a:prstGeom prst="rect">
            <a:avLst/>
          </a:prstGeom>
          <a:noFill/>
          <a:ln>
            <a:noFill/>
          </a:ln>
        </p:spPr>
      </p:pic>
      <p:pic>
        <p:nvPicPr>
          <p:cNvPr id="552" name="Google Shape;552;p18"/>
          <p:cNvPicPr preferRelativeResize="0"/>
          <p:nvPr/>
        </p:nvPicPr>
        <p:blipFill rotWithShape="1">
          <a:blip r:embed="rId4">
            <a:alphaModFix/>
          </a:blip>
          <a:srcRect b="0" l="0" r="0" t="0"/>
          <a:stretch/>
        </p:blipFill>
        <p:spPr>
          <a:xfrm>
            <a:off x="1594524" y="2259663"/>
            <a:ext cx="531974" cy="531974"/>
          </a:xfrm>
          <a:prstGeom prst="rect">
            <a:avLst/>
          </a:prstGeom>
          <a:noFill/>
          <a:ln>
            <a:noFill/>
          </a:ln>
        </p:spPr>
      </p:pic>
      <p:pic>
        <p:nvPicPr>
          <p:cNvPr id="553" name="Google Shape;553;p18"/>
          <p:cNvPicPr preferRelativeResize="0"/>
          <p:nvPr/>
        </p:nvPicPr>
        <p:blipFill rotWithShape="1">
          <a:blip r:embed="rId5">
            <a:alphaModFix/>
          </a:blip>
          <a:srcRect b="0" l="0" r="0" t="0"/>
          <a:stretch/>
        </p:blipFill>
        <p:spPr>
          <a:xfrm>
            <a:off x="1628438" y="3550875"/>
            <a:ext cx="464125" cy="464125"/>
          </a:xfrm>
          <a:prstGeom prst="rect">
            <a:avLst/>
          </a:prstGeom>
          <a:noFill/>
          <a:ln>
            <a:noFill/>
          </a:ln>
        </p:spPr>
      </p:pic>
      <p:sp>
        <p:nvSpPr>
          <p:cNvPr id="554" name="Google Shape;554;p18"/>
          <p:cNvSpPr txBox="1"/>
          <p:nvPr/>
        </p:nvSpPr>
        <p:spPr>
          <a:xfrm>
            <a:off x="3741700" y="3053825"/>
            <a:ext cx="4639200" cy="1457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1" i="0" lang="fr" sz="1400" u="none" cap="none" strike="noStrike">
                <a:solidFill>
                  <a:schemeClr val="lt2"/>
                </a:solidFill>
                <a:latin typeface="Montserrat"/>
                <a:ea typeface="Montserrat"/>
                <a:cs typeface="Montserrat"/>
                <a:sym typeface="Montserrat"/>
              </a:rPr>
              <a:t>	</a:t>
            </a:r>
            <a:r>
              <a:rPr b="1" i="0" lang="fr" sz="1300" u="none" cap="none" strike="noStrike">
                <a:solidFill>
                  <a:schemeClr val="lt2"/>
                </a:solidFill>
                <a:latin typeface="Montserrat"/>
                <a:ea typeface="Montserrat"/>
                <a:cs typeface="Montserrat"/>
                <a:sym typeface="Montserrat"/>
              </a:rPr>
              <a:t>Océane Xayakhom-Dauvergne</a:t>
            </a:r>
            <a:br>
              <a:rPr b="1" i="0" lang="fr" sz="1300" u="none" cap="none" strike="noStrike">
                <a:solidFill>
                  <a:schemeClr val="lt2"/>
                </a:solidFill>
                <a:latin typeface="Montserrat"/>
                <a:ea typeface="Montserrat"/>
                <a:cs typeface="Montserrat"/>
                <a:sym typeface="Montserrat"/>
              </a:rPr>
            </a:br>
            <a:r>
              <a:rPr b="1" i="0" lang="fr" sz="1300" u="none" cap="none" strike="noStrike">
                <a:solidFill>
                  <a:schemeClr val="lt2"/>
                </a:solidFill>
                <a:latin typeface="Montserrat"/>
                <a:ea typeface="Montserrat"/>
                <a:cs typeface="Montserrat"/>
                <a:sym typeface="Montserrat"/>
              </a:rPr>
              <a:t>	</a:t>
            </a:r>
            <a:r>
              <a:rPr b="1" i="0" lang="fr" sz="1300" u="sng" cap="none" strike="noStrike">
                <a:solidFill>
                  <a:schemeClr val="hlink"/>
                </a:solidFill>
                <a:latin typeface="Montserrat"/>
                <a:ea typeface="Montserrat"/>
                <a:cs typeface="Montserrat"/>
                <a:sym typeface="Montserrat"/>
                <a:hlinkClick r:id="rId6"/>
              </a:rPr>
              <a:t>international@health-data-hub.fr</a:t>
            </a:r>
            <a:endParaRPr b="1" i="0" sz="1300" u="sng" cap="none" strike="noStrike">
              <a:solidFill>
                <a:schemeClr val="lt2"/>
              </a:solidFill>
              <a:latin typeface="Montserrat"/>
              <a:ea typeface="Montserrat"/>
              <a:cs typeface="Montserrat"/>
              <a:sym typeface="Montserrat"/>
            </a:endParaRPr>
          </a:p>
          <a:p>
            <a:pPr indent="0" lvl="0" marL="0" marR="0" rtl="0" algn="l">
              <a:lnSpc>
                <a:spcPct val="100000"/>
              </a:lnSpc>
              <a:spcBef>
                <a:spcPts val="800"/>
              </a:spcBef>
              <a:spcAft>
                <a:spcPts val="0"/>
              </a:spcAft>
              <a:buClr>
                <a:srgbClr val="000000"/>
              </a:buClr>
              <a:buSzPts val="300"/>
              <a:buFont typeface="Arial"/>
              <a:buNone/>
            </a:pPr>
            <a:br>
              <a:rPr b="1" i="0" lang="fr" sz="300" u="none" cap="none" strike="noStrike">
                <a:solidFill>
                  <a:schemeClr val="lt2"/>
                </a:solidFill>
                <a:latin typeface="Montserrat"/>
                <a:ea typeface="Montserrat"/>
                <a:cs typeface="Montserrat"/>
                <a:sym typeface="Montserrat"/>
              </a:rPr>
            </a:br>
            <a:r>
              <a:rPr b="1" i="0" lang="fr" sz="1300" u="none" cap="none" strike="noStrike">
                <a:solidFill>
                  <a:schemeClr val="lt2"/>
                </a:solidFill>
                <a:latin typeface="Montserrat"/>
                <a:ea typeface="Montserrat"/>
                <a:cs typeface="Montserrat"/>
                <a:sym typeface="Montserrat"/>
              </a:rPr>
              <a:t>	Maxime Baudoin</a:t>
            </a:r>
            <a:br>
              <a:rPr b="1" i="0" lang="fr" sz="1300" u="none" cap="none" strike="noStrike">
                <a:solidFill>
                  <a:schemeClr val="lt2"/>
                </a:solidFill>
                <a:latin typeface="Montserrat"/>
                <a:ea typeface="Montserrat"/>
                <a:cs typeface="Montserrat"/>
                <a:sym typeface="Montserrat"/>
              </a:rPr>
            </a:br>
            <a:r>
              <a:rPr b="1" i="0" lang="fr" sz="1300" u="none" cap="none" strike="noStrike">
                <a:solidFill>
                  <a:schemeClr val="lt2"/>
                </a:solidFill>
                <a:latin typeface="Montserrat"/>
                <a:ea typeface="Montserrat"/>
                <a:cs typeface="Montserrat"/>
                <a:sym typeface="Montserrat"/>
              </a:rPr>
              <a:t>	</a:t>
            </a:r>
            <a:r>
              <a:rPr b="1" i="0" lang="fr" sz="1300" u="sng" cap="none" strike="noStrike">
                <a:solidFill>
                  <a:schemeClr val="hlink"/>
                </a:solidFill>
                <a:latin typeface="Montserrat"/>
                <a:ea typeface="Montserrat"/>
                <a:cs typeface="Montserrat"/>
                <a:sym typeface="Montserrat"/>
                <a:hlinkClick r:id="rId7"/>
              </a:rPr>
              <a:t>France.Quebec.IA@frq.gouv.qc.ca</a:t>
            </a:r>
            <a:endParaRPr b="1" sz="1300" u="sng">
              <a:solidFill>
                <a:schemeClr val="hlink"/>
              </a:solidFill>
              <a:latin typeface="Montserrat"/>
              <a:ea typeface="Montserrat"/>
              <a:cs typeface="Montserrat"/>
              <a:sym typeface="Montserrat"/>
            </a:endParaRPr>
          </a:p>
          <a:p>
            <a:pPr indent="0" lvl="0" marL="0" marR="0" rtl="0" algn="l">
              <a:lnSpc>
                <a:spcPct val="100000"/>
              </a:lnSpc>
              <a:spcBef>
                <a:spcPts val="800"/>
              </a:spcBef>
              <a:spcAft>
                <a:spcPts val="0"/>
              </a:spcAft>
              <a:buClr>
                <a:srgbClr val="000000"/>
              </a:buClr>
              <a:buSzPts val="300"/>
              <a:buFont typeface="Arial"/>
              <a:buNone/>
            </a:pPr>
            <a:r>
              <a:rPr b="1" lang="fr" sz="1300" u="sng">
                <a:solidFill>
                  <a:schemeClr val="hlink"/>
                </a:solidFill>
                <a:latin typeface="Montserrat"/>
                <a:ea typeface="Montserrat"/>
                <a:cs typeface="Montserrat"/>
                <a:sym typeface="Montserrat"/>
              </a:rPr>
              <a:t>	</a:t>
            </a:r>
            <a:r>
              <a:rPr b="1" lang="fr" sz="1300">
                <a:solidFill>
                  <a:schemeClr val="lt2"/>
                </a:solidFill>
                <a:latin typeface="Montserrat"/>
                <a:ea typeface="Montserrat"/>
                <a:cs typeface="Montserrat"/>
                <a:sym typeface="Montserrat"/>
              </a:rPr>
              <a:t>Centre d’assistance du FRQS</a:t>
            </a:r>
            <a:br>
              <a:rPr b="1" lang="fr" sz="1300">
                <a:solidFill>
                  <a:schemeClr val="lt2"/>
                </a:solidFill>
                <a:latin typeface="Montserrat"/>
                <a:ea typeface="Montserrat"/>
                <a:cs typeface="Montserrat"/>
                <a:sym typeface="Montserrat"/>
              </a:rPr>
            </a:br>
            <a:r>
              <a:rPr b="1" lang="fr" sz="1300">
                <a:solidFill>
                  <a:schemeClr val="lt2"/>
                </a:solidFill>
                <a:latin typeface="Montserrat"/>
                <a:ea typeface="Montserrat"/>
                <a:cs typeface="Montserrat"/>
                <a:sym typeface="Montserrat"/>
              </a:rPr>
              <a:t>	</a:t>
            </a:r>
            <a:r>
              <a:rPr b="1" lang="fr" sz="1300" u="sng">
                <a:solidFill>
                  <a:schemeClr val="hlink"/>
                </a:solidFill>
                <a:latin typeface="Montserrat"/>
                <a:ea typeface="Montserrat"/>
                <a:cs typeface="Montserrat"/>
                <a:sym typeface="Montserrat"/>
                <a:hlinkClick r:id="rId8"/>
              </a:rPr>
              <a:t>centre.assistance.sante@frq.gouv.qc.ca</a:t>
            </a:r>
            <a:r>
              <a:rPr b="1" lang="fr" sz="1300">
                <a:solidFill>
                  <a:schemeClr val="lt2"/>
                </a:solidFill>
                <a:latin typeface="Montserrat"/>
                <a:ea typeface="Montserrat"/>
                <a:cs typeface="Montserrat"/>
                <a:sym typeface="Montserrat"/>
              </a:rPr>
              <a:t> </a:t>
            </a:r>
            <a:endParaRPr b="1" sz="1300" u="sng">
              <a:solidFill>
                <a:schemeClr val="hlink"/>
              </a:solidFill>
              <a:latin typeface="Montserrat"/>
              <a:ea typeface="Montserrat"/>
              <a:cs typeface="Montserrat"/>
              <a:sym typeface="Montserrat"/>
            </a:endParaRPr>
          </a:p>
          <a:p>
            <a:pPr indent="0" lvl="0" marL="0" marR="0" rtl="0" algn="l">
              <a:lnSpc>
                <a:spcPct val="100000"/>
              </a:lnSpc>
              <a:spcBef>
                <a:spcPts val="800"/>
              </a:spcBef>
              <a:spcAft>
                <a:spcPts val="0"/>
              </a:spcAft>
              <a:buClr>
                <a:srgbClr val="000000"/>
              </a:buClr>
              <a:buSzPts val="300"/>
              <a:buFont typeface="Arial"/>
              <a:buNone/>
            </a:pPr>
            <a:r>
              <a:t/>
            </a:r>
            <a:endParaRPr b="1" sz="1300" u="sng">
              <a:solidFill>
                <a:schemeClr val="hlink"/>
              </a:solidFill>
              <a:latin typeface="Montserrat"/>
              <a:ea typeface="Montserrat"/>
              <a:cs typeface="Montserrat"/>
              <a:sym typeface="Montserrat"/>
            </a:endParaRPr>
          </a:p>
          <a:p>
            <a:pPr indent="0" lvl="0" marL="0" marR="0" rtl="0" algn="l">
              <a:lnSpc>
                <a:spcPct val="100000"/>
              </a:lnSpc>
              <a:spcBef>
                <a:spcPts val="800"/>
              </a:spcBef>
              <a:spcAft>
                <a:spcPts val="0"/>
              </a:spcAft>
              <a:buClr>
                <a:srgbClr val="000000"/>
              </a:buClr>
              <a:buSzPts val="300"/>
              <a:buFont typeface="Arial"/>
              <a:buNone/>
            </a:pPr>
            <a:r>
              <a:t/>
            </a:r>
            <a:endParaRPr b="1" sz="1300">
              <a:solidFill>
                <a:schemeClr val="lt2"/>
              </a:solidFill>
              <a:latin typeface="Montserrat"/>
              <a:ea typeface="Montserrat"/>
              <a:cs typeface="Montserrat"/>
              <a:sym typeface="Montserrat"/>
            </a:endParaRPr>
          </a:p>
          <a:p>
            <a:pPr indent="0" lvl="0" marL="0" marR="0" rtl="0" algn="l">
              <a:lnSpc>
                <a:spcPct val="100000"/>
              </a:lnSpc>
              <a:spcBef>
                <a:spcPts val="800"/>
              </a:spcBef>
              <a:spcAft>
                <a:spcPts val="0"/>
              </a:spcAft>
              <a:buClr>
                <a:srgbClr val="000000"/>
              </a:buClr>
              <a:buSzPts val="300"/>
              <a:buFont typeface="Arial"/>
              <a:buNone/>
            </a:pPr>
            <a:r>
              <a:t/>
            </a:r>
            <a:endParaRPr b="1" sz="1300">
              <a:solidFill>
                <a:schemeClr val="lt2"/>
              </a:solidFill>
              <a:latin typeface="Montserrat"/>
              <a:ea typeface="Montserrat"/>
              <a:cs typeface="Montserrat"/>
              <a:sym typeface="Montserrat"/>
            </a:endParaRPr>
          </a:p>
          <a:p>
            <a:pPr indent="0" lvl="0" marL="0" marR="0" rtl="0" algn="l">
              <a:lnSpc>
                <a:spcPct val="100000"/>
              </a:lnSpc>
              <a:spcBef>
                <a:spcPts val="800"/>
              </a:spcBef>
              <a:spcAft>
                <a:spcPts val="0"/>
              </a:spcAft>
              <a:buClr>
                <a:srgbClr val="000000"/>
              </a:buClr>
              <a:buSzPts val="300"/>
              <a:buFont typeface="Arial"/>
              <a:buNone/>
            </a:pPr>
            <a:r>
              <a:t/>
            </a:r>
            <a:endParaRPr b="1" sz="1300" u="sng">
              <a:solidFill>
                <a:schemeClr val="lt2"/>
              </a:solidFill>
              <a:latin typeface="Montserrat"/>
              <a:ea typeface="Montserrat"/>
              <a:cs typeface="Montserrat"/>
              <a:sym typeface="Montserrat"/>
            </a:endParaRPr>
          </a:p>
          <a:p>
            <a:pPr indent="0" lvl="0" marL="0" marR="0" rtl="0" algn="l">
              <a:lnSpc>
                <a:spcPct val="100000"/>
              </a:lnSpc>
              <a:spcBef>
                <a:spcPts val="800"/>
              </a:spcBef>
              <a:spcAft>
                <a:spcPts val="400"/>
              </a:spcAft>
              <a:buClr>
                <a:srgbClr val="000000"/>
              </a:buClr>
              <a:buSzPts val="1300"/>
              <a:buFont typeface="Arial"/>
              <a:buNone/>
            </a:pPr>
            <a:r>
              <a:t/>
            </a:r>
            <a:endParaRPr b="1" i="0" sz="1300" u="none" cap="none" strike="noStrike">
              <a:solidFill>
                <a:srgbClr val="612491"/>
              </a:solidFill>
              <a:latin typeface="Montserrat"/>
              <a:ea typeface="Montserrat"/>
              <a:cs typeface="Montserrat"/>
              <a:sym typeface="Montserrat"/>
            </a:endParaRPr>
          </a:p>
        </p:txBody>
      </p:sp>
      <p:sp>
        <p:nvSpPr>
          <p:cNvPr id="555" name="Google Shape;555;p18"/>
          <p:cNvSpPr txBox="1"/>
          <p:nvPr/>
        </p:nvSpPr>
        <p:spPr>
          <a:xfrm>
            <a:off x="4191900" y="2256450"/>
            <a:ext cx="2696400" cy="6306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300"/>
              <a:buFont typeface="Arial"/>
              <a:buNone/>
            </a:pPr>
            <a:r>
              <a:rPr b="1" i="0" lang="fr" sz="1300" u="none" cap="none" strike="noStrike">
                <a:solidFill>
                  <a:schemeClr val="lt2"/>
                </a:solidFill>
                <a:latin typeface="Montserrat"/>
                <a:ea typeface="Montserrat"/>
                <a:cs typeface="Montserrat"/>
                <a:sym typeface="Montserrat"/>
              </a:rPr>
              <a:t>Déposez votre candidature sur </a:t>
            </a:r>
            <a:r>
              <a:rPr b="1" i="0" lang="fr" sz="1300" u="sng" cap="none" strike="noStrike">
                <a:solidFill>
                  <a:schemeClr val="hlink"/>
                </a:solidFill>
                <a:latin typeface="Montserrat"/>
                <a:ea typeface="Montserrat"/>
                <a:cs typeface="Montserrat"/>
                <a:sym typeface="Montserrat"/>
                <a:hlinkClick r:id="rId9"/>
              </a:rPr>
              <a:t>le </a:t>
            </a:r>
            <a:r>
              <a:rPr b="1" lang="fr" sz="1300" u="sng">
                <a:solidFill>
                  <a:schemeClr val="hlink"/>
                </a:solidFill>
                <a:latin typeface="Montserrat"/>
                <a:ea typeface="Montserrat"/>
                <a:cs typeface="Montserrat"/>
                <a:sym typeface="Montserrat"/>
                <a:hlinkClick r:id="rId10"/>
              </a:rPr>
              <a:t>portail </a:t>
            </a:r>
            <a:r>
              <a:rPr b="1" i="0" lang="fr" sz="1300" u="sng" cap="none" strike="noStrike">
                <a:solidFill>
                  <a:schemeClr val="hlink"/>
                </a:solidFill>
                <a:latin typeface="Montserrat"/>
                <a:ea typeface="Montserrat"/>
                <a:cs typeface="Montserrat"/>
                <a:sym typeface="Montserrat"/>
                <a:hlinkClick r:id="rId11"/>
              </a:rPr>
              <a:t>FRQN</a:t>
            </a:r>
            <a:r>
              <a:rPr b="1" lang="fr" sz="1300" u="sng">
                <a:solidFill>
                  <a:schemeClr val="hlink"/>
                </a:solidFill>
                <a:latin typeface="Montserrat"/>
                <a:ea typeface="Montserrat"/>
                <a:cs typeface="Montserrat"/>
                <a:sym typeface="Montserrat"/>
                <a:hlinkClick r:id="rId12"/>
              </a:rPr>
              <a:t>et</a:t>
            </a:r>
            <a:endParaRPr b="1" i="0" sz="2400" u="none" cap="none" strike="noStrike">
              <a:solidFill>
                <a:schemeClr val="lt2"/>
              </a:solidFill>
              <a:latin typeface="Montserrat"/>
              <a:ea typeface="Montserrat"/>
              <a:cs typeface="Montserrat"/>
              <a:sym typeface="Montserrat"/>
            </a:endParaRPr>
          </a:p>
          <a:p>
            <a:pPr indent="0" lvl="0" marL="0" marR="0" rtl="0" algn="l">
              <a:lnSpc>
                <a:spcPct val="100000"/>
              </a:lnSpc>
              <a:spcBef>
                <a:spcPts val="800"/>
              </a:spcBef>
              <a:spcAft>
                <a:spcPts val="400"/>
              </a:spcAft>
              <a:buClr>
                <a:srgbClr val="000000"/>
              </a:buClr>
              <a:buSzPts val="1300"/>
              <a:buFont typeface="Arial"/>
              <a:buNone/>
            </a:pPr>
            <a:r>
              <a:t/>
            </a:r>
            <a:endParaRPr b="1" i="0" sz="1300" u="none" cap="none" strike="noStrike">
              <a:solidFill>
                <a:srgbClr val="612491"/>
              </a:solidFill>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pic>
        <p:nvPicPr>
          <p:cNvPr id="560" name="Google Shape;560;p19"/>
          <p:cNvPicPr preferRelativeResize="0"/>
          <p:nvPr/>
        </p:nvPicPr>
        <p:blipFill rotWithShape="1">
          <a:blip r:embed="rId3">
            <a:alphaModFix/>
          </a:blip>
          <a:srcRect b="0" l="0" r="0" t="0"/>
          <a:stretch/>
        </p:blipFill>
        <p:spPr>
          <a:xfrm>
            <a:off x="3304350" y="682400"/>
            <a:ext cx="2535276" cy="2535276"/>
          </a:xfrm>
          <a:prstGeom prst="rect">
            <a:avLst/>
          </a:prstGeom>
          <a:noFill/>
          <a:ln>
            <a:noFill/>
          </a:ln>
        </p:spPr>
      </p:pic>
      <p:sp>
        <p:nvSpPr>
          <p:cNvPr id="561" name="Google Shape;561;p19"/>
          <p:cNvSpPr txBox="1"/>
          <p:nvPr/>
        </p:nvSpPr>
        <p:spPr>
          <a:xfrm>
            <a:off x="3512700" y="3287750"/>
            <a:ext cx="1866300" cy="558600"/>
          </a:xfrm>
          <a:prstGeom prst="rect">
            <a:avLst/>
          </a:prstGeom>
          <a:noFill/>
          <a:ln>
            <a:noFill/>
          </a:ln>
        </p:spPr>
        <p:txBody>
          <a:bodyPr anchorCtr="0" anchor="ctr" bIns="91425" lIns="91425" spcFirstLastPara="1" rIns="91425" wrap="square" tIns="91425">
            <a:spAutoFit/>
          </a:bodyPr>
          <a:lstStyle/>
          <a:p>
            <a:pPr indent="0" lvl="0" marL="0" marR="0" rtl="0" algn="ctr">
              <a:lnSpc>
                <a:spcPct val="90000"/>
              </a:lnSpc>
              <a:spcBef>
                <a:spcPts val="0"/>
              </a:spcBef>
              <a:spcAft>
                <a:spcPts val="0"/>
              </a:spcAft>
              <a:buClr>
                <a:srgbClr val="000000"/>
              </a:buClr>
              <a:buSzPts val="2700"/>
              <a:buFont typeface="Arial"/>
              <a:buNone/>
            </a:pPr>
            <a:r>
              <a:rPr b="1" i="0" lang="fr" sz="2700" u="none" cap="none" strike="noStrike">
                <a:solidFill>
                  <a:srgbClr val="612491"/>
                </a:solidFill>
                <a:latin typeface="Montserrat"/>
                <a:ea typeface="Montserrat"/>
                <a:cs typeface="Montserrat"/>
                <a:sym typeface="Montserrat"/>
              </a:rPr>
              <a:t>Q&amp;A</a:t>
            </a:r>
            <a:endParaRPr b="0" i="0" sz="1400" u="none" cap="none" strike="noStrike">
              <a:solidFill>
                <a:srgbClr val="61249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
          <p:cNvSpPr txBox="1"/>
          <p:nvPr>
            <p:ph type="title"/>
          </p:nvPr>
        </p:nvSpPr>
        <p:spPr>
          <a:xfrm>
            <a:off x="628650" y="273844"/>
            <a:ext cx="8216700" cy="329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1900"/>
              <a:buNone/>
            </a:pPr>
            <a:r>
              <a:rPr lang="fr"/>
              <a:t>FRQS – L’agence subventionnaire du Québec pour la recherche en sciences de la vie</a:t>
            </a:r>
            <a:endParaRPr/>
          </a:p>
        </p:txBody>
      </p:sp>
      <p:sp>
        <p:nvSpPr>
          <p:cNvPr id="152" name="Google Shape;152;p2"/>
          <p:cNvSpPr txBox="1"/>
          <p:nvPr>
            <p:ph idx="12" type="sldNum"/>
          </p:nvPr>
        </p:nvSpPr>
        <p:spPr>
          <a:xfrm>
            <a:off x="8129016" y="4767263"/>
            <a:ext cx="386400" cy="273900"/>
          </a:xfrm>
          <a:prstGeom prst="rect">
            <a:avLst/>
          </a:prstGeom>
          <a:noFill/>
          <a:ln>
            <a:noFill/>
          </a:ln>
        </p:spPr>
        <p:txBody>
          <a:bodyPr anchorCtr="0" anchor="ctr" bIns="34275" lIns="68575" spcFirstLastPara="1" rIns="68575" wrap="square" tIns="34275">
            <a:noAutofit/>
          </a:bodyPr>
          <a:lstStyle/>
          <a:p>
            <a:pPr indent="0" lvl="0" marL="0" rtl="0" algn="ctr">
              <a:lnSpc>
                <a:spcPct val="100000"/>
              </a:lnSpc>
              <a:spcBef>
                <a:spcPts val="0"/>
              </a:spcBef>
              <a:spcAft>
                <a:spcPts val="0"/>
              </a:spcAft>
              <a:buClr>
                <a:srgbClr val="000000"/>
              </a:buClr>
              <a:buSzPts val="900"/>
              <a:buFont typeface="Arial"/>
              <a:buNone/>
            </a:pPr>
            <a:fld id="{00000000-1234-1234-1234-123412341234}" type="slidenum">
              <a:rPr lang="fr"/>
              <a:t>‹#›</a:t>
            </a:fld>
            <a:endParaRPr/>
          </a:p>
        </p:txBody>
      </p:sp>
      <p:pic>
        <p:nvPicPr>
          <p:cNvPr id="153" name="Google Shape;153;p2"/>
          <p:cNvPicPr preferRelativeResize="0"/>
          <p:nvPr/>
        </p:nvPicPr>
        <p:blipFill rotWithShape="1">
          <a:blip r:embed="rId3">
            <a:alphaModFix/>
          </a:blip>
          <a:srcRect b="9263" l="13853" r="13498" t="23806"/>
          <a:stretch/>
        </p:blipFill>
        <p:spPr>
          <a:xfrm>
            <a:off x="4934050" y="726475"/>
            <a:ext cx="3765450" cy="3765451"/>
          </a:xfrm>
          <a:prstGeom prst="rect">
            <a:avLst/>
          </a:prstGeom>
          <a:noFill/>
          <a:ln>
            <a:noFill/>
          </a:ln>
        </p:spPr>
      </p:pic>
      <p:sp>
        <p:nvSpPr>
          <p:cNvPr id="154" name="Google Shape;154;p2"/>
          <p:cNvSpPr txBox="1"/>
          <p:nvPr>
            <p:ph idx="1" type="body"/>
          </p:nvPr>
        </p:nvSpPr>
        <p:spPr>
          <a:xfrm>
            <a:off x="375125" y="1381825"/>
            <a:ext cx="4353900" cy="1702500"/>
          </a:xfrm>
          <a:prstGeom prst="rect">
            <a:avLst/>
          </a:prstGeom>
          <a:noFill/>
          <a:ln cap="flat" cmpd="sng" w="9525">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rtl="0" algn="ctr">
              <a:lnSpc>
                <a:spcPct val="122500"/>
              </a:lnSpc>
              <a:spcBef>
                <a:spcPts val="0"/>
              </a:spcBef>
              <a:spcAft>
                <a:spcPts val="0"/>
              </a:spcAft>
              <a:buClr>
                <a:schemeClr val="dk1"/>
              </a:buClr>
              <a:buSzPts val="1600"/>
              <a:buFont typeface="Arial"/>
              <a:buNone/>
            </a:pPr>
            <a:r>
              <a:rPr b="1" lang="fr" sz="1500">
                <a:solidFill>
                  <a:schemeClr val="dk1"/>
                </a:solidFill>
                <a:latin typeface="Montserrat"/>
                <a:ea typeface="Montserrat"/>
                <a:cs typeface="Montserrat"/>
                <a:sym typeface="Montserrat"/>
              </a:rPr>
              <a:t>MISSION </a:t>
            </a:r>
            <a:endParaRPr b="1" sz="1500">
              <a:solidFill>
                <a:schemeClr val="dk1"/>
              </a:solidFill>
              <a:latin typeface="Montserrat"/>
              <a:ea typeface="Montserrat"/>
              <a:cs typeface="Montserrat"/>
              <a:sym typeface="Montserrat"/>
            </a:endParaRPr>
          </a:p>
          <a:p>
            <a:pPr indent="0" lvl="0" marL="0" rtl="0" algn="ctr">
              <a:lnSpc>
                <a:spcPct val="122500"/>
              </a:lnSpc>
              <a:spcBef>
                <a:spcPts val="0"/>
              </a:spcBef>
              <a:spcAft>
                <a:spcPts val="0"/>
              </a:spcAft>
              <a:buClr>
                <a:schemeClr val="dk1"/>
              </a:buClr>
              <a:buSzPts val="1600"/>
              <a:buFont typeface="Arial"/>
              <a:buNone/>
            </a:pPr>
            <a:r>
              <a:rPr lang="fr" sz="1500">
                <a:solidFill>
                  <a:schemeClr val="dk1"/>
                </a:solidFill>
                <a:latin typeface="Montserrat"/>
                <a:ea typeface="Montserrat"/>
                <a:cs typeface="Montserrat"/>
                <a:sym typeface="Montserrat"/>
              </a:rPr>
              <a:t>Soutenir et promouvoir l’excellence de la recherche et de la formation de la relève en santé afin de stimuler le développement de connaissances et l’innovation</a:t>
            </a:r>
            <a:endParaRPr b="0" i="0" sz="1500" u="none" cap="none" strike="noStrike">
              <a:solidFill>
                <a:schemeClr val="dk1"/>
              </a:solidFill>
              <a:latin typeface="Montserrat"/>
              <a:ea typeface="Montserrat"/>
              <a:cs typeface="Montserrat"/>
              <a:sym typeface="Montserrat"/>
            </a:endParaRPr>
          </a:p>
        </p:txBody>
      </p:sp>
      <p:sp>
        <p:nvSpPr>
          <p:cNvPr id="155" name="Google Shape;155;p2"/>
          <p:cNvSpPr/>
          <p:nvPr/>
        </p:nvSpPr>
        <p:spPr>
          <a:xfrm>
            <a:off x="375125" y="3303975"/>
            <a:ext cx="1206000" cy="8124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56" name="Google Shape;156;p2"/>
          <p:cNvSpPr/>
          <p:nvPr/>
        </p:nvSpPr>
        <p:spPr>
          <a:xfrm>
            <a:off x="1895325" y="3303975"/>
            <a:ext cx="1206000" cy="8124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57" name="Google Shape;157;p2"/>
          <p:cNvSpPr/>
          <p:nvPr/>
        </p:nvSpPr>
        <p:spPr>
          <a:xfrm>
            <a:off x="3523025" y="3303975"/>
            <a:ext cx="1206000" cy="8124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58" name="Google Shape;158;p2"/>
          <p:cNvSpPr txBox="1"/>
          <p:nvPr/>
        </p:nvSpPr>
        <p:spPr>
          <a:xfrm>
            <a:off x="393900" y="3574332"/>
            <a:ext cx="1114800" cy="346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1" lang="fr" sz="900">
                <a:solidFill>
                  <a:schemeClr val="dk1"/>
                </a:solidFill>
                <a:latin typeface="Montserrat"/>
                <a:ea typeface="Montserrat"/>
                <a:cs typeface="Montserrat"/>
                <a:sym typeface="Montserrat"/>
              </a:rPr>
              <a:t>Programmes IA et Santé</a:t>
            </a:r>
            <a:endParaRPr b="1" i="0" sz="600" u="none" cap="none" strike="noStrike">
              <a:solidFill>
                <a:schemeClr val="dk1"/>
              </a:solidFill>
            </a:endParaRPr>
          </a:p>
        </p:txBody>
      </p:sp>
      <p:sp>
        <p:nvSpPr>
          <p:cNvPr id="159" name="Google Shape;159;p2"/>
          <p:cNvSpPr txBox="1"/>
          <p:nvPr/>
        </p:nvSpPr>
        <p:spPr>
          <a:xfrm>
            <a:off x="1940925" y="3498132"/>
            <a:ext cx="1114800" cy="4848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1" lang="fr" sz="900">
                <a:solidFill>
                  <a:schemeClr val="dk1"/>
                </a:solidFill>
                <a:latin typeface="Montserrat"/>
                <a:ea typeface="Montserrat"/>
                <a:cs typeface="Montserrat"/>
                <a:sym typeface="Montserrat"/>
              </a:rPr>
              <a:t>Formation d’experts “bilingues”</a:t>
            </a:r>
            <a:endParaRPr b="1" i="0" sz="600" u="none" cap="none" strike="noStrike">
              <a:solidFill>
                <a:schemeClr val="dk1"/>
              </a:solidFill>
            </a:endParaRPr>
          </a:p>
        </p:txBody>
      </p:sp>
      <p:sp>
        <p:nvSpPr>
          <p:cNvPr id="160" name="Google Shape;160;p2"/>
          <p:cNvSpPr txBox="1"/>
          <p:nvPr/>
        </p:nvSpPr>
        <p:spPr>
          <a:xfrm>
            <a:off x="3614225" y="3421932"/>
            <a:ext cx="1114800" cy="6234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1" lang="fr" sz="900">
                <a:solidFill>
                  <a:schemeClr val="dk1"/>
                </a:solidFill>
                <a:latin typeface="Montserrat"/>
                <a:ea typeface="Montserrat"/>
                <a:cs typeface="Montserrat"/>
                <a:sym typeface="Montserrat"/>
              </a:rPr>
              <a:t>Pratiques exemplaires gestion des données</a:t>
            </a:r>
            <a:endParaRPr b="1" i="0" sz="600" u="none" cap="none" strike="noStrike">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g1535350c824_0_0"/>
          <p:cNvSpPr txBox="1"/>
          <p:nvPr>
            <p:ph type="title"/>
          </p:nvPr>
        </p:nvSpPr>
        <p:spPr>
          <a:xfrm>
            <a:off x="628650" y="273850"/>
            <a:ext cx="7454100" cy="329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1900"/>
              <a:buNone/>
            </a:pPr>
            <a:r>
              <a:rPr lang="fr"/>
              <a:t>Réponses aux questions des participants</a:t>
            </a:r>
            <a:endParaRPr/>
          </a:p>
        </p:txBody>
      </p:sp>
      <p:sp>
        <p:nvSpPr>
          <p:cNvPr id="567" name="Google Shape;567;g1535350c824_0_0"/>
          <p:cNvSpPr txBox="1"/>
          <p:nvPr>
            <p:ph idx="12" type="sldNum"/>
          </p:nvPr>
        </p:nvSpPr>
        <p:spPr>
          <a:xfrm>
            <a:off x="8052816" y="4767263"/>
            <a:ext cx="386400" cy="273900"/>
          </a:xfrm>
          <a:prstGeom prst="rect">
            <a:avLst/>
          </a:prstGeom>
          <a:noFill/>
          <a:ln>
            <a:noFill/>
          </a:ln>
        </p:spPr>
        <p:txBody>
          <a:bodyPr anchorCtr="0" anchor="ctr" bIns="34275" lIns="68575" spcFirstLastPara="1" rIns="68575" wrap="square" tIns="34275">
            <a:noAutofit/>
          </a:bodyPr>
          <a:lstStyle/>
          <a:p>
            <a:pPr indent="0" lvl="0" marL="0" rtl="0" algn="ctr">
              <a:lnSpc>
                <a:spcPct val="100000"/>
              </a:lnSpc>
              <a:spcBef>
                <a:spcPts val="0"/>
              </a:spcBef>
              <a:spcAft>
                <a:spcPts val="0"/>
              </a:spcAft>
              <a:buClr>
                <a:srgbClr val="000000"/>
              </a:buClr>
              <a:buSzPts val="900"/>
              <a:buFont typeface="Arial"/>
              <a:buNone/>
            </a:pPr>
            <a:fld id="{00000000-1234-1234-1234-123412341234}" type="slidenum">
              <a:rPr b="0" lang="fr" sz="1100">
                <a:solidFill>
                  <a:schemeClr val="dk1"/>
                </a:solidFill>
                <a:latin typeface="Montserrat Medium"/>
                <a:ea typeface="Montserrat Medium"/>
                <a:cs typeface="Montserrat Medium"/>
                <a:sym typeface="Montserrat Medium"/>
              </a:rPr>
              <a:t>‹#›</a:t>
            </a:fld>
            <a:endParaRPr b="0" sz="1100">
              <a:solidFill>
                <a:schemeClr val="dk1"/>
              </a:solidFill>
              <a:latin typeface="Montserrat Medium"/>
              <a:ea typeface="Montserrat Medium"/>
              <a:cs typeface="Montserrat Medium"/>
              <a:sym typeface="Montserrat Medium"/>
            </a:endParaRPr>
          </a:p>
        </p:txBody>
      </p:sp>
      <p:sp>
        <p:nvSpPr>
          <p:cNvPr id="568" name="Google Shape;568;g1535350c824_0_0"/>
          <p:cNvSpPr txBox="1"/>
          <p:nvPr>
            <p:ph idx="12" type="sldNum"/>
          </p:nvPr>
        </p:nvSpPr>
        <p:spPr>
          <a:xfrm>
            <a:off x="8129016" y="4767263"/>
            <a:ext cx="386400" cy="273900"/>
          </a:xfrm>
          <a:prstGeom prst="rect">
            <a:avLst/>
          </a:prstGeom>
          <a:noFill/>
          <a:ln>
            <a:noFill/>
          </a:ln>
        </p:spPr>
        <p:txBody>
          <a:bodyPr anchorCtr="0" anchor="ctr" bIns="34275" lIns="68575" spcFirstLastPara="1" rIns="68575" wrap="square" tIns="34275">
            <a:noAutofit/>
          </a:bodyPr>
          <a:lstStyle/>
          <a:p>
            <a:pPr indent="0" lvl="0" marL="0" rtl="0" algn="ctr">
              <a:lnSpc>
                <a:spcPct val="100000"/>
              </a:lnSpc>
              <a:spcBef>
                <a:spcPts val="0"/>
              </a:spcBef>
              <a:spcAft>
                <a:spcPts val="0"/>
              </a:spcAft>
              <a:buClr>
                <a:srgbClr val="000000"/>
              </a:buClr>
              <a:buSzPts val="900"/>
              <a:buFont typeface="Arial"/>
              <a:buNone/>
            </a:pPr>
            <a:fld id="{00000000-1234-1234-1234-123412341234}" type="slidenum">
              <a:rPr lang="fr"/>
              <a:t>‹#›</a:t>
            </a:fld>
            <a:endParaRPr/>
          </a:p>
        </p:txBody>
      </p:sp>
      <p:sp>
        <p:nvSpPr>
          <p:cNvPr id="569" name="Google Shape;569;g1535350c824_0_0"/>
          <p:cNvSpPr txBox="1"/>
          <p:nvPr/>
        </p:nvSpPr>
        <p:spPr>
          <a:xfrm>
            <a:off x="975900" y="704800"/>
            <a:ext cx="7016400" cy="523200"/>
          </a:xfrm>
          <a:prstGeom prst="rect">
            <a:avLst/>
          </a:prstGeom>
          <a:noFill/>
          <a:ln>
            <a:noFill/>
          </a:ln>
        </p:spPr>
        <p:txBody>
          <a:bodyPr anchorCtr="0" anchor="t" bIns="91425" lIns="91425" spcFirstLastPara="1" rIns="91425" wrap="square" tIns="91425">
            <a:spAutoFit/>
          </a:bodyPr>
          <a:lstStyle/>
          <a:p>
            <a:pPr indent="-298450" lvl="0" marL="457200" rtl="0" algn="just">
              <a:spcBef>
                <a:spcPts val="0"/>
              </a:spcBef>
              <a:spcAft>
                <a:spcPts val="0"/>
              </a:spcAft>
              <a:buSzPts val="1100"/>
              <a:buAutoNum type="arabicPeriod"/>
            </a:pPr>
            <a:r>
              <a:rPr lang="fr" sz="1100"/>
              <a:t>“</a:t>
            </a:r>
            <a:r>
              <a:rPr b="1" lang="fr" sz="1100"/>
              <a:t>S’agit-il du même compte que celui dont nous disposons si nous sommes évaluateur pour le compte du FRQS ?”</a:t>
            </a:r>
            <a:endParaRPr b="1" sz="1100"/>
          </a:p>
        </p:txBody>
      </p:sp>
      <p:sp>
        <p:nvSpPr>
          <p:cNvPr id="570" name="Google Shape;570;g1535350c824_0_0"/>
          <p:cNvSpPr txBox="1"/>
          <p:nvPr/>
        </p:nvSpPr>
        <p:spPr>
          <a:xfrm>
            <a:off x="954000" y="1215550"/>
            <a:ext cx="6587400" cy="6927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fr" sz="1100"/>
              <a:t>Oui, </a:t>
            </a:r>
            <a:r>
              <a:rPr lang="fr" sz="1100"/>
              <a:t>Ii s’agit du même compte, il y a deux volets disponible dans la page d’accueil. 1-Portfolio électronique pour soumettre, faire le suivi ou consentir à une demande ; 2-Portail d’évaluation pour la participation à nos comités d’évaluation FRQ. </a:t>
            </a:r>
            <a:endParaRPr sz="1100"/>
          </a:p>
        </p:txBody>
      </p:sp>
      <p:sp>
        <p:nvSpPr>
          <p:cNvPr id="571" name="Google Shape;571;g1535350c824_0_0"/>
          <p:cNvSpPr txBox="1"/>
          <p:nvPr/>
        </p:nvSpPr>
        <p:spPr>
          <a:xfrm>
            <a:off x="1151700" y="1796850"/>
            <a:ext cx="6840600" cy="3540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fr" sz="1100"/>
              <a:t>2.     </a:t>
            </a:r>
            <a:r>
              <a:rPr b="1" lang="fr" sz="1100"/>
              <a:t>"Faut-il associer une équipe clinique (données) et une équipe méthodo ?”</a:t>
            </a:r>
            <a:endParaRPr b="1" sz="1100"/>
          </a:p>
        </p:txBody>
      </p:sp>
      <p:sp>
        <p:nvSpPr>
          <p:cNvPr id="572" name="Google Shape;572;g1535350c824_0_0"/>
          <p:cNvSpPr txBox="1"/>
          <p:nvPr/>
        </p:nvSpPr>
        <p:spPr>
          <a:xfrm>
            <a:off x="954000" y="2134625"/>
            <a:ext cx="7098900" cy="10314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fr" sz="1100"/>
              <a:t>Il n’y a pas d’obligation à cela. En revanche, il est certain que les sujets choisis devront impliquer des données de santé et présenter des méthodes innovantes donc il est préférable que des spécialistes sur les deux aspects fassent partie de l’équipe sans nécessairement avoir besoin d’impliquer deux équipes différentes. </a:t>
            </a:r>
            <a:endParaRPr sz="1100"/>
          </a:p>
          <a:p>
            <a:pPr indent="0" lvl="0" marL="0" rtl="0" algn="just">
              <a:spcBef>
                <a:spcPts val="0"/>
              </a:spcBef>
              <a:spcAft>
                <a:spcPts val="0"/>
              </a:spcAft>
              <a:buNone/>
            </a:pPr>
            <a:r>
              <a:rPr lang="fr" sz="1100"/>
              <a:t>Il est par exemple possible de travailler avec un CHU en France et de n’utiliser ni le SNDS ni la plateforme du HDH. Il s’agit d’une option proposée uniquement si les candidats en ont besoin. </a:t>
            </a:r>
            <a:endParaRPr/>
          </a:p>
        </p:txBody>
      </p:sp>
      <p:sp>
        <p:nvSpPr>
          <p:cNvPr id="573" name="Google Shape;573;g1535350c824_0_0"/>
          <p:cNvSpPr txBox="1"/>
          <p:nvPr/>
        </p:nvSpPr>
        <p:spPr>
          <a:xfrm>
            <a:off x="1151700" y="3344150"/>
            <a:ext cx="6840600" cy="3540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fr" sz="1100"/>
              <a:t>3.     “Combien de projets seront financés ?”</a:t>
            </a:r>
            <a:endParaRPr b="1" sz="1100"/>
          </a:p>
        </p:txBody>
      </p:sp>
      <p:sp>
        <p:nvSpPr>
          <p:cNvPr id="574" name="Google Shape;574;g1535350c824_0_0"/>
          <p:cNvSpPr txBox="1"/>
          <p:nvPr/>
        </p:nvSpPr>
        <p:spPr>
          <a:xfrm>
            <a:off x="975900" y="3647675"/>
            <a:ext cx="7016400" cy="5232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fr" sz="1100"/>
              <a:t>Deux projets seront financés (chacun recevant 100 000 euros pour la France et 75000 dollars canadiens pour le Québec).</a:t>
            </a:r>
            <a:endParaRPr sz="11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g1535350c824_0_33"/>
          <p:cNvSpPr txBox="1"/>
          <p:nvPr>
            <p:ph type="title"/>
          </p:nvPr>
        </p:nvSpPr>
        <p:spPr>
          <a:xfrm>
            <a:off x="628650" y="273850"/>
            <a:ext cx="7454100" cy="329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1900"/>
              <a:buNone/>
            </a:pPr>
            <a:r>
              <a:rPr lang="fr"/>
              <a:t>Réponses aux questions des participants</a:t>
            </a:r>
            <a:endParaRPr/>
          </a:p>
        </p:txBody>
      </p:sp>
      <p:sp>
        <p:nvSpPr>
          <p:cNvPr id="580" name="Google Shape;580;g1535350c824_0_33"/>
          <p:cNvSpPr txBox="1"/>
          <p:nvPr>
            <p:ph idx="12" type="sldNum"/>
          </p:nvPr>
        </p:nvSpPr>
        <p:spPr>
          <a:xfrm>
            <a:off x="8052816" y="4767263"/>
            <a:ext cx="386400" cy="273900"/>
          </a:xfrm>
          <a:prstGeom prst="rect">
            <a:avLst/>
          </a:prstGeom>
          <a:noFill/>
          <a:ln>
            <a:noFill/>
          </a:ln>
        </p:spPr>
        <p:txBody>
          <a:bodyPr anchorCtr="0" anchor="ctr" bIns="34275" lIns="68575" spcFirstLastPara="1" rIns="68575" wrap="square" tIns="34275">
            <a:noAutofit/>
          </a:bodyPr>
          <a:lstStyle/>
          <a:p>
            <a:pPr indent="0" lvl="0" marL="0" rtl="0" algn="ctr">
              <a:lnSpc>
                <a:spcPct val="100000"/>
              </a:lnSpc>
              <a:spcBef>
                <a:spcPts val="0"/>
              </a:spcBef>
              <a:spcAft>
                <a:spcPts val="0"/>
              </a:spcAft>
              <a:buClr>
                <a:srgbClr val="000000"/>
              </a:buClr>
              <a:buSzPts val="900"/>
              <a:buFont typeface="Arial"/>
              <a:buNone/>
            </a:pPr>
            <a:fld id="{00000000-1234-1234-1234-123412341234}" type="slidenum">
              <a:rPr b="0" lang="fr" sz="1100">
                <a:solidFill>
                  <a:schemeClr val="dk1"/>
                </a:solidFill>
                <a:latin typeface="Montserrat Medium"/>
                <a:ea typeface="Montserrat Medium"/>
                <a:cs typeface="Montserrat Medium"/>
                <a:sym typeface="Montserrat Medium"/>
              </a:rPr>
              <a:t>‹#›</a:t>
            </a:fld>
            <a:endParaRPr b="0" sz="1100">
              <a:solidFill>
                <a:schemeClr val="dk1"/>
              </a:solidFill>
              <a:latin typeface="Montserrat Medium"/>
              <a:ea typeface="Montserrat Medium"/>
              <a:cs typeface="Montserrat Medium"/>
              <a:sym typeface="Montserrat Medium"/>
            </a:endParaRPr>
          </a:p>
        </p:txBody>
      </p:sp>
      <p:sp>
        <p:nvSpPr>
          <p:cNvPr id="581" name="Google Shape;581;g1535350c824_0_33"/>
          <p:cNvSpPr txBox="1"/>
          <p:nvPr>
            <p:ph idx="12" type="sldNum"/>
          </p:nvPr>
        </p:nvSpPr>
        <p:spPr>
          <a:xfrm>
            <a:off x="8129016" y="4767263"/>
            <a:ext cx="386400" cy="273900"/>
          </a:xfrm>
          <a:prstGeom prst="rect">
            <a:avLst/>
          </a:prstGeom>
          <a:noFill/>
          <a:ln>
            <a:noFill/>
          </a:ln>
        </p:spPr>
        <p:txBody>
          <a:bodyPr anchorCtr="0" anchor="ctr" bIns="34275" lIns="68575" spcFirstLastPara="1" rIns="68575" wrap="square" tIns="34275">
            <a:noAutofit/>
          </a:bodyPr>
          <a:lstStyle/>
          <a:p>
            <a:pPr indent="0" lvl="0" marL="0" rtl="0" algn="ctr">
              <a:lnSpc>
                <a:spcPct val="100000"/>
              </a:lnSpc>
              <a:spcBef>
                <a:spcPts val="0"/>
              </a:spcBef>
              <a:spcAft>
                <a:spcPts val="0"/>
              </a:spcAft>
              <a:buClr>
                <a:srgbClr val="000000"/>
              </a:buClr>
              <a:buSzPts val="900"/>
              <a:buFont typeface="Arial"/>
              <a:buNone/>
            </a:pPr>
            <a:fld id="{00000000-1234-1234-1234-123412341234}" type="slidenum">
              <a:rPr lang="fr"/>
              <a:t>‹#›</a:t>
            </a:fld>
            <a:endParaRPr/>
          </a:p>
        </p:txBody>
      </p:sp>
      <p:sp>
        <p:nvSpPr>
          <p:cNvPr id="582" name="Google Shape;582;g1535350c824_0_33"/>
          <p:cNvSpPr txBox="1"/>
          <p:nvPr/>
        </p:nvSpPr>
        <p:spPr>
          <a:xfrm>
            <a:off x="975900" y="704800"/>
            <a:ext cx="7016400" cy="3540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fr" sz="1100"/>
              <a:t>4.  </a:t>
            </a:r>
            <a:r>
              <a:rPr lang="fr" sz="1100"/>
              <a:t>  </a:t>
            </a:r>
            <a:r>
              <a:rPr b="1" lang="fr" sz="1100"/>
              <a:t>“Quelle est la date limite de début du projet ?”</a:t>
            </a:r>
            <a:endParaRPr b="1" sz="1100"/>
          </a:p>
        </p:txBody>
      </p:sp>
      <p:sp>
        <p:nvSpPr>
          <p:cNvPr id="583" name="Google Shape;583;g1535350c824_0_33"/>
          <p:cNvSpPr txBox="1"/>
          <p:nvPr/>
        </p:nvSpPr>
        <p:spPr>
          <a:xfrm>
            <a:off x="628800" y="990600"/>
            <a:ext cx="7454100" cy="13698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fr" sz="1100"/>
              <a:t>Le projet commence au début de la signature des conventions. Il est néanmoins envisagé que le financement ne commence pas directement à l’annonce des lauréats car nous comprenons que les équipes puissent rencontrer des problèmes de recrutement. Bien qu’il n’y ait pas de date limite pour débuter le projet, l’idée est que celui-ci démarre rapidement. Il faut que ça reste de l’ordre du raisonnable, tout en gardant à l'esprit que demander l’accès à des données de santé prend du temps donc cela sera pris en compte. </a:t>
            </a:r>
            <a:endParaRPr sz="1100"/>
          </a:p>
          <a:p>
            <a:pPr indent="0" lvl="0" marL="0" rtl="0" algn="just">
              <a:spcBef>
                <a:spcPts val="0"/>
              </a:spcBef>
              <a:spcAft>
                <a:spcPts val="0"/>
              </a:spcAft>
              <a:buNone/>
            </a:pPr>
            <a:r>
              <a:rPr lang="fr" sz="1100"/>
              <a:t>Pour le Québec, la date de début et la fin des projets est donc flexible, idéalement le projet doit débuter avant le 31 mars (fin de l’année financière pour le FRQS). Il est possible de se mettre d’accord là-dessus lors de l’octroi. </a:t>
            </a:r>
            <a:endParaRPr/>
          </a:p>
        </p:txBody>
      </p:sp>
      <p:sp>
        <p:nvSpPr>
          <p:cNvPr id="584" name="Google Shape;584;g1535350c824_0_33"/>
          <p:cNvSpPr txBox="1"/>
          <p:nvPr/>
        </p:nvSpPr>
        <p:spPr>
          <a:xfrm>
            <a:off x="975900" y="2383100"/>
            <a:ext cx="7107000" cy="6927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fr" sz="1100"/>
              <a:t>5.    “Concernant la provenance des données, est-il nécessaire d’avoir des données des deux côtés de l’Atlantique pour que le projet soit innovant ?”</a:t>
            </a:r>
            <a:endParaRPr b="1" sz="1100"/>
          </a:p>
          <a:p>
            <a:pPr indent="0" lvl="0" marL="0" rtl="0" algn="just">
              <a:spcBef>
                <a:spcPts val="0"/>
              </a:spcBef>
              <a:spcAft>
                <a:spcPts val="0"/>
              </a:spcAft>
              <a:buNone/>
            </a:pPr>
            <a:r>
              <a:t/>
            </a:r>
            <a:endParaRPr b="1" sz="1100"/>
          </a:p>
        </p:txBody>
      </p:sp>
      <p:sp>
        <p:nvSpPr>
          <p:cNvPr id="585" name="Google Shape;585;g1535350c824_0_33"/>
          <p:cNvSpPr txBox="1"/>
          <p:nvPr/>
        </p:nvSpPr>
        <p:spPr>
          <a:xfrm>
            <a:off x="628650" y="2866600"/>
            <a:ext cx="7363500" cy="17085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fr" sz="1100"/>
              <a:t>Il n’est pas nécessaire d’utiliser des données québécoises et françaises car ce serait trop limitant, toutefois cela pourrait être un aspect positif pour le projet dans le cadre de cet AAP. Le  jury évaluera la pertinence du projet en prenant cet aspect en considération. </a:t>
            </a:r>
            <a:endParaRPr sz="1100"/>
          </a:p>
          <a:p>
            <a:pPr indent="0" lvl="0" marL="0" rtl="0" algn="just">
              <a:spcBef>
                <a:spcPts val="0"/>
              </a:spcBef>
              <a:spcAft>
                <a:spcPts val="0"/>
              </a:spcAft>
              <a:buNone/>
            </a:pPr>
            <a:r>
              <a:rPr lang="fr" sz="1100"/>
              <a:t>Si un algorithme est développé du côté français et testé du côté québécois alors le projet est éligible, simplement il faut qu’il y ait de l’innovation. Les porteurs de projet ne doivent pas hésiter à contacter le HDH pour avoir des idées de chaînages, etc. Le HDH est en lien avec beaucoup d’acteurs de données.</a:t>
            </a:r>
            <a:endParaRPr sz="1100"/>
          </a:p>
          <a:p>
            <a:pPr indent="0" lvl="0" marL="0" rtl="0" algn="just">
              <a:spcBef>
                <a:spcPts val="0"/>
              </a:spcBef>
              <a:spcAft>
                <a:spcPts val="0"/>
              </a:spcAft>
              <a:buNone/>
            </a:pPr>
            <a:r>
              <a:rPr lang="fr" sz="1100"/>
              <a:t>Le HDH peut par ailleurs faciliter l’accès aux données SNDS et invite les potentiels candidats à le contacter pour être orientés vers des producteurs de données si besoin (par exemple les centres de lutte contre le cancer). Le HDH peut les aiguiller vers les acteurs qui auront les données qu’ils recherchent.</a:t>
            </a:r>
            <a:endParaRPr sz="11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g1535350c824_0_54"/>
          <p:cNvSpPr txBox="1"/>
          <p:nvPr>
            <p:ph type="title"/>
          </p:nvPr>
        </p:nvSpPr>
        <p:spPr>
          <a:xfrm>
            <a:off x="628650" y="273850"/>
            <a:ext cx="7454100" cy="329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1900"/>
              <a:buNone/>
            </a:pPr>
            <a:r>
              <a:rPr lang="fr"/>
              <a:t>Réponses aux questions des participants</a:t>
            </a:r>
            <a:endParaRPr/>
          </a:p>
        </p:txBody>
      </p:sp>
      <p:sp>
        <p:nvSpPr>
          <p:cNvPr id="591" name="Google Shape;591;g1535350c824_0_54"/>
          <p:cNvSpPr txBox="1"/>
          <p:nvPr>
            <p:ph idx="12" type="sldNum"/>
          </p:nvPr>
        </p:nvSpPr>
        <p:spPr>
          <a:xfrm>
            <a:off x="8052816" y="4767263"/>
            <a:ext cx="386400" cy="273900"/>
          </a:xfrm>
          <a:prstGeom prst="rect">
            <a:avLst/>
          </a:prstGeom>
          <a:noFill/>
          <a:ln>
            <a:noFill/>
          </a:ln>
        </p:spPr>
        <p:txBody>
          <a:bodyPr anchorCtr="0" anchor="ctr" bIns="34275" lIns="68575" spcFirstLastPara="1" rIns="68575" wrap="square" tIns="34275">
            <a:noAutofit/>
          </a:bodyPr>
          <a:lstStyle/>
          <a:p>
            <a:pPr indent="0" lvl="0" marL="0" rtl="0" algn="ctr">
              <a:lnSpc>
                <a:spcPct val="100000"/>
              </a:lnSpc>
              <a:spcBef>
                <a:spcPts val="0"/>
              </a:spcBef>
              <a:spcAft>
                <a:spcPts val="0"/>
              </a:spcAft>
              <a:buClr>
                <a:srgbClr val="000000"/>
              </a:buClr>
              <a:buSzPts val="900"/>
              <a:buFont typeface="Arial"/>
              <a:buNone/>
            </a:pPr>
            <a:fld id="{00000000-1234-1234-1234-123412341234}" type="slidenum">
              <a:rPr b="0" lang="fr" sz="1100">
                <a:solidFill>
                  <a:schemeClr val="dk1"/>
                </a:solidFill>
                <a:latin typeface="Montserrat Medium"/>
                <a:ea typeface="Montserrat Medium"/>
                <a:cs typeface="Montserrat Medium"/>
                <a:sym typeface="Montserrat Medium"/>
              </a:rPr>
              <a:t>‹#›</a:t>
            </a:fld>
            <a:endParaRPr b="0" sz="1100">
              <a:solidFill>
                <a:schemeClr val="dk1"/>
              </a:solidFill>
              <a:latin typeface="Montserrat Medium"/>
              <a:ea typeface="Montserrat Medium"/>
              <a:cs typeface="Montserrat Medium"/>
              <a:sym typeface="Montserrat Medium"/>
            </a:endParaRPr>
          </a:p>
        </p:txBody>
      </p:sp>
      <p:sp>
        <p:nvSpPr>
          <p:cNvPr id="592" name="Google Shape;592;g1535350c824_0_54"/>
          <p:cNvSpPr txBox="1"/>
          <p:nvPr>
            <p:ph idx="12" type="sldNum"/>
          </p:nvPr>
        </p:nvSpPr>
        <p:spPr>
          <a:xfrm>
            <a:off x="8129016" y="4767263"/>
            <a:ext cx="386400" cy="273900"/>
          </a:xfrm>
          <a:prstGeom prst="rect">
            <a:avLst/>
          </a:prstGeom>
          <a:noFill/>
          <a:ln>
            <a:noFill/>
          </a:ln>
        </p:spPr>
        <p:txBody>
          <a:bodyPr anchorCtr="0" anchor="ctr" bIns="34275" lIns="68575" spcFirstLastPara="1" rIns="68575" wrap="square" tIns="34275">
            <a:noAutofit/>
          </a:bodyPr>
          <a:lstStyle/>
          <a:p>
            <a:pPr indent="0" lvl="0" marL="0" rtl="0" algn="ctr">
              <a:lnSpc>
                <a:spcPct val="100000"/>
              </a:lnSpc>
              <a:spcBef>
                <a:spcPts val="0"/>
              </a:spcBef>
              <a:spcAft>
                <a:spcPts val="0"/>
              </a:spcAft>
              <a:buClr>
                <a:srgbClr val="000000"/>
              </a:buClr>
              <a:buSzPts val="900"/>
              <a:buFont typeface="Arial"/>
              <a:buNone/>
            </a:pPr>
            <a:fld id="{00000000-1234-1234-1234-123412341234}" type="slidenum">
              <a:rPr lang="fr"/>
              <a:t>‹#›</a:t>
            </a:fld>
            <a:endParaRPr/>
          </a:p>
        </p:txBody>
      </p:sp>
      <p:sp>
        <p:nvSpPr>
          <p:cNvPr id="593" name="Google Shape;593;g1535350c824_0_54"/>
          <p:cNvSpPr txBox="1"/>
          <p:nvPr/>
        </p:nvSpPr>
        <p:spPr>
          <a:xfrm>
            <a:off x="975900" y="704800"/>
            <a:ext cx="7016400" cy="10314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fr" sz="1100"/>
              <a:t>6</a:t>
            </a:r>
            <a:r>
              <a:rPr b="1" lang="fr" sz="1100"/>
              <a:t>.  </a:t>
            </a:r>
            <a:r>
              <a:rPr lang="fr" sz="1100"/>
              <a:t>  </a:t>
            </a:r>
            <a:r>
              <a:rPr b="1" lang="fr" sz="1100"/>
              <a:t>“Comment peut-on voir simplement les données exploitables dans le HDH pour une question clinique donnée ? Par exemple : "Quelles sont les données disponibles concernant le monitoring de patients durant l'anesthésie ?", "Y-a-t-il des données d'imagerie cérébrale relatives  à l'AVC ? Sur quelle population, modalité, etc ?"</a:t>
            </a:r>
            <a:endParaRPr b="1" sz="1100"/>
          </a:p>
          <a:p>
            <a:pPr indent="0" lvl="0" marL="0" rtl="0" algn="just">
              <a:spcBef>
                <a:spcPts val="0"/>
              </a:spcBef>
              <a:spcAft>
                <a:spcPts val="0"/>
              </a:spcAft>
              <a:buNone/>
            </a:pPr>
            <a:r>
              <a:t/>
            </a:r>
            <a:endParaRPr sz="1100"/>
          </a:p>
        </p:txBody>
      </p:sp>
      <p:sp>
        <p:nvSpPr>
          <p:cNvPr id="594" name="Google Shape;594;g1535350c824_0_54"/>
          <p:cNvSpPr txBox="1"/>
          <p:nvPr/>
        </p:nvSpPr>
        <p:spPr>
          <a:xfrm>
            <a:off x="628800" y="1524000"/>
            <a:ext cx="7454100" cy="8619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fr" sz="1100"/>
              <a:t>Aujourd’hui le HDH suit 70 projets, les données mobilisées étant différentes d’un projet à l’autre. Il n’y a pas de données directement exploitables dans le HDH. Dans le futur un fonctionnement avec un système de catalogue doit être mis en place mais ce n’est pas encore le cas.  </a:t>
            </a:r>
            <a:endParaRPr sz="1100"/>
          </a:p>
          <a:p>
            <a:pPr indent="0" lvl="0" marL="0" rtl="0" algn="just">
              <a:spcBef>
                <a:spcPts val="0"/>
              </a:spcBef>
              <a:spcAft>
                <a:spcPts val="0"/>
              </a:spcAft>
              <a:buNone/>
            </a:pPr>
            <a:r>
              <a:t/>
            </a:r>
            <a:endParaRPr sz="1100"/>
          </a:p>
        </p:txBody>
      </p:sp>
      <p:sp>
        <p:nvSpPr>
          <p:cNvPr id="595" name="Google Shape;595;g1535350c824_0_54"/>
          <p:cNvSpPr txBox="1"/>
          <p:nvPr/>
        </p:nvSpPr>
        <p:spPr>
          <a:xfrm>
            <a:off x="975900" y="2230700"/>
            <a:ext cx="7107000" cy="6927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fr" sz="1100"/>
              <a:t>7</a:t>
            </a:r>
            <a:r>
              <a:rPr b="1" lang="fr" sz="1100"/>
              <a:t>.    </a:t>
            </a:r>
            <a:r>
              <a:rPr b="1" lang="fr" sz="1100"/>
              <a:t>“Est ce qu’un projet visant à évaluer sur un entrepôt francais un algorithme produit au Québec (ou l’inverse) serait éligible ?”</a:t>
            </a:r>
            <a:endParaRPr b="1" sz="1100"/>
          </a:p>
          <a:p>
            <a:pPr indent="0" lvl="0" marL="0" rtl="0" algn="just">
              <a:spcBef>
                <a:spcPts val="0"/>
              </a:spcBef>
              <a:spcAft>
                <a:spcPts val="0"/>
              </a:spcAft>
              <a:buNone/>
            </a:pPr>
            <a:r>
              <a:t/>
            </a:r>
            <a:endParaRPr b="1" sz="1100"/>
          </a:p>
        </p:txBody>
      </p:sp>
      <p:sp>
        <p:nvSpPr>
          <p:cNvPr id="596" name="Google Shape;596;g1535350c824_0_54"/>
          <p:cNvSpPr txBox="1"/>
          <p:nvPr/>
        </p:nvSpPr>
        <p:spPr>
          <a:xfrm>
            <a:off x="628650" y="2714200"/>
            <a:ext cx="7363500" cy="10314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fr" sz="1100"/>
              <a:t>Sur le sujet de la validation d’algorithme, il est demandé à ce que les projets proposés fassent preuve d’innovation. S’il y a une partie validation, celle-ci doit être faite dans le cadre d’un projet plus grand et l’argent du projet ne doit pas servir exclusivement à prendre un algorithme existant et le valider sur des données françaises ou québécoises, il est attendu un vrai développement d’innovation. </a:t>
            </a:r>
            <a:endParaRPr sz="1100"/>
          </a:p>
          <a:p>
            <a:pPr indent="0" lvl="0" marL="0" rtl="0" algn="just">
              <a:spcBef>
                <a:spcPts val="0"/>
              </a:spcBef>
              <a:spcAft>
                <a:spcPts val="0"/>
              </a:spcAft>
              <a:buNone/>
            </a:pPr>
            <a:r>
              <a:t/>
            </a:r>
            <a:endParaRPr sz="1100"/>
          </a:p>
        </p:txBody>
      </p:sp>
      <p:sp>
        <p:nvSpPr>
          <p:cNvPr id="597" name="Google Shape;597;g1535350c824_0_54"/>
          <p:cNvSpPr txBox="1"/>
          <p:nvPr/>
        </p:nvSpPr>
        <p:spPr>
          <a:xfrm>
            <a:off x="975900" y="3678500"/>
            <a:ext cx="7107000" cy="3540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fr" sz="1100"/>
              <a:t>8</a:t>
            </a:r>
            <a:r>
              <a:rPr b="1" lang="fr" sz="1100"/>
              <a:t>.    “Un financement est-il possible pour du temps personne (ingénieur) ?”</a:t>
            </a:r>
            <a:endParaRPr b="1" sz="1100"/>
          </a:p>
        </p:txBody>
      </p:sp>
      <p:sp>
        <p:nvSpPr>
          <p:cNvPr id="598" name="Google Shape;598;g1535350c824_0_54"/>
          <p:cNvSpPr txBox="1"/>
          <p:nvPr/>
        </p:nvSpPr>
        <p:spPr>
          <a:xfrm>
            <a:off x="628650" y="4009600"/>
            <a:ext cx="7363500" cy="5232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fr" sz="1100"/>
              <a:t>Il est possible côté France de financer un ingénieur. </a:t>
            </a:r>
            <a:endParaRPr sz="1100"/>
          </a:p>
          <a:p>
            <a:pPr indent="0" lvl="0" marL="0" rtl="0" algn="just">
              <a:spcBef>
                <a:spcPts val="0"/>
              </a:spcBef>
              <a:spcAft>
                <a:spcPts val="0"/>
              </a:spcAft>
              <a:buNone/>
            </a:pPr>
            <a:r>
              <a:rPr lang="fr" sz="1100"/>
              <a:t>Le FRQS finance également les professionnels mobilisés pour leur expertise.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sp>
        <p:nvSpPr>
          <p:cNvPr id="603" name="Google Shape;603;g1535350c824_0_66"/>
          <p:cNvSpPr txBox="1"/>
          <p:nvPr>
            <p:ph type="title"/>
          </p:nvPr>
        </p:nvSpPr>
        <p:spPr>
          <a:xfrm>
            <a:off x="628650" y="273850"/>
            <a:ext cx="7454100" cy="329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1900"/>
              <a:buNone/>
            </a:pPr>
            <a:r>
              <a:rPr lang="fr"/>
              <a:t>Réponses aux questions des participants</a:t>
            </a:r>
            <a:endParaRPr/>
          </a:p>
        </p:txBody>
      </p:sp>
      <p:sp>
        <p:nvSpPr>
          <p:cNvPr id="604" name="Google Shape;604;g1535350c824_0_66"/>
          <p:cNvSpPr txBox="1"/>
          <p:nvPr>
            <p:ph idx="12" type="sldNum"/>
          </p:nvPr>
        </p:nvSpPr>
        <p:spPr>
          <a:xfrm>
            <a:off x="8052816" y="4767263"/>
            <a:ext cx="386400" cy="273900"/>
          </a:xfrm>
          <a:prstGeom prst="rect">
            <a:avLst/>
          </a:prstGeom>
          <a:noFill/>
          <a:ln>
            <a:noFill/>
          </a:ln>
        </p:spPr>
        <p:txBody>
          <a:bodyPr anchorCtr="0" anchor="ctr" bIns="34275" lIns="68575" spcFirstLastPara="1" rIns="68575" wrap="square" tIns="34275">
            <a:noAutofit/>
          </a:bodyPr>
          <a:lstStyle/>
          <a:p>
            <a:pPr indent="0" lvl="0" marL="0" rtl="0" algn="ctr">
              <a:lnSpc>
                <a:spcPct val="100000"/>
              </a:lnSpc>
              <a:spcBef>
                <a:spcPts val="0"/>
              </a:spcBef>
              <a:spcAft>
                <a:spcPts val="0"/>
              </a:spcAft>
              <a:buClr>
                <a:srgbClr val="000000"/>
              </a:buClr>
              <a:buSzPts val="900"/>
              <a:buFont typeface="Arial"/>
              <a:buNone/>
            </a:pPr>
            <a:fld id="{00000000-1234-1234-1234-123412341234}" type="slidenum">
              <a:rPr b="0" lang="fr" sz="1100">
                <a:solidFill>
                  <a:schemeClr val="dk1"/>
                </a:solidFill>
                <a:latin typeface="Montserrat Medium"/>
                <a:ea typeface="Montserrat Medium"/>
                <a:cs typeface="Montserrat Medium"/>
                <a:sym typeface="Montserrat Medium"/>
              </a:rPr>
              <a:t>‹#›</a:t>
            </a:fld>
            <a:endParaRPr b="0" sz="1100">
              <a:solidFill>
                <a:schemeClr val="dk1"/>
              </a:solidFill>
              <a:latin typeface="Montserrat Medium"/>
              <a:ea typeface="Montserrat Medium"/>
              <a:cs typeface="Montserrat Medium"/>
              <a:sym typeface="Montserrat Medium"/>
            </a:endParaRPr>
          </a:p>
        </p:txBody>
      </p:sp>
      <p:sp>
        <p:nvSpPr>
          <p:cNvPr id="605" name="Google Shape;605;g1535350c824_0_66"/>
          <p:cNvSpPr txBox="1"/>
          <p:nvPr>
            <p:ph idx="12" type="sldNum"/>
          </p:nvPr>
        </p:nvSpPr>
        <p:spPr>
          <a:xfrm>
            <a:off x="8129016" y="4767263"/>
            <a:ext cx="386400" cy="273900"/>
          </a:xfrm>
          <a:prstGeom prst="rect">
            <a:avLst/>
          </a:prstGeom>
          <a:noFill/>
          <a:ln>
            <a:noFill/>
          </a:ln>
        </p:spPr>
        <p:txBody>
          <a:bodyPr anchorCtr="0" anchor="ctr" bIns="34275" lIns="68575" spcFirstLastPara="1" rIns="68575" wrap="square" tIns="34275">
            <a:noAutofit/>
          </a:bodyPr>
          <a:lstStyle/>
          <a:p>
            <a:pPr indent="0" lvl="0" marL="0" rtl="0" algn="ctr">
              <a:lnSpc>
                <a:spcPct val="100000"/>
              </a:lnSpc>
              <a:spcBef>
                <a:spcPts val="0"/>
              </a:spcBef>
              <a:spcAft>
                <a:spcPts val="0"/>
              </a:spcAft>
              <a:buClr>
                <a:srgbClr val="000000"/>
              </a:buClr>
              <a:buSzPts val="900"/>
              <a:buFont typeface="Arial"/>
              <a:buNone/>
            </a:pPr>
            <a:fld id="{00000000-1234-1234-1234-123412341234}" type="slidenum">
              <a:rPr lang="fr"/>
              <a:t>‹#›</a:t>
            </a:fld>
            <a:endParaRPr/>
          </a:p>
        </p:txBody>
      </p:sp>
      <p:sp>
        <p:nvSpPr>
          <p:cNvPr id="606" name="Google Shape;606;g1535350c824_0_66"/>
          <p:cNvSpPr txBox="1"/>
          <p:nvPr/>
        </p:nvSpPr>
        <p:spPr>
          <a:xfrm>
            <a:off x="975900" y="704800"/>
            <a:ext cx="7016400" cy="10314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fr" sz="1100"/>
              <a:t>9</a:t>
            </a:r>
            <a:r>
              <a:rPr b="1" lang="fr" sz="1100"/>
              <a:t>.  </a:t>
            </a:r>
            <a:r>
              <a:rPr lang="fr" sz="1100"/>
              <a:t>  </a:t>
            </a:r>
            <a:r>
              <a:rPr b="1" lang="fr" sz="1100"/>
              <a:t>"Pour le côté français, des structures privées peuvent être impliquées dans le projet, est ce que du côté Québec une entité privée (en l’occurence une startup) pourrait s’associer à un professeur ou un médecin pour participer ?”</a:t>
            </a:r>
            <a:endParaRPr b="1" sz="1100"/>
          </a:p>
          <a:p>
            <a:pPr indent="0" lvl="0" marL="0" rtl="0" algn="just">
              <a:spcBef>
                <a:spcPts val="0"/>
              </a:spcBef>
              <a:spcAft>
                <a:spcPts val="0"/>
              </a:spcAft>
              <a:buNone/>
            </a:pPr>
            <a:r>
              <a:t/>
            </a:r>
            <a:endParaRPr b="1" sz="1100"/>
          </a:p>
          <a:p>
            <a:pPr indent="0" lvl="0" marL="0" rtl="0" algn="just">
              <a:spcBef>
                <a:spcPts val="0"/>
              </a:spcBef>
              <a:spcAft>
                <a:spcPts val="0"/>
              </a:spcAft>
              <a:buNone/>
            </a:pPr>
            <a:r>
              <a:t/>
            </a:r>
            <a:endParaRPr sz="1100"/>
          </a:p>
        </p:txBody>
      </p:sp>
      <p:sp>
        <p:nvSpPr>
          <p:cNvPr id="607" name="Google Shape;607;g1535350c824_0_66"/>
          <p:cNvSpPr txBox="1"/>
          <p:nvPr/>
        </p:nvSpPr>
        <p:spPr>
          <a:xfrm>
            <a:off x="628800" y="1371600"/>
            <a:ext cx="7454100" cy="6927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fr" sz="1100"/>
              <a:t>Au Québec, les acteurs privés dans l’équipe ont le statut de collaborateurs et non de chercheurs/co chercheurs. </a:t>
            </a:r>
            <a:endParaRPr sz="1100"/>
          </a:p>
          <a:p>
            <a:pPr indent="0" lvl="0" marL="0" rtl="0" algn="just">
              <a:spcBef>
                <a:spcPts val="0"/>
              </a:spcBef>
              <a:spcAft>
                <a:spcPts val="0"/>
              </a:spcAft>
              <a:buNone/>
            </a:pPr>
            <a:r>
              <a:rPr lang="fr" sz="1100"/>
              <a:t>Concernant le côté français ceci n’est pas limitant, une entité privée peut donc être associée au projet.</a:t>
            </a:r>
            <a:endParaRPr sz="1100"/>
          </a:p>
          <a:p>
            <a:pPr indent="0" lvl="0" marL="0" rtl="0" algn="just">
              <a:spcBef>
                <a:spcPts val="0"/>
              </a:spcBef>
              <a:spcAft>
                <a:spcPts val="0"/>
              </a:spcAft>
              <a:buNone/>
            </a:pPr>
            <a:r>
              <a:t/>
            </a:r>
            <a:endParaRPr sz="1100"/>
          </a:p>
        </p:txBody>
      </p:sp>
      <p:sp>
        <p:nvSpPr>
          <p:cNvPr id="608" name="Google Shape;608;g1535350c824_0_66"/>
          <p:cNvSpPr txBox="1"/>
          <p:nvPr/>
        </p:nvSpPr>
        <p:spPr>
          <a:xfrm>
            <a:off x="975900" y="1925900"/>
            <a:ext cx="7107000" cy="5232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fr" sz="1100"/>
              <a:t>10</a:t>
            </a:r>
            <a:r>
              <a:rPr b="1" lang="fr" sz="1100"/>
              <a:t>.    </a:t>
            </a:r>
            <a:r>
              <a:rPr b="1" lang="fr" sz="1100"/>
              <a:t>“Avez-vous un template de dossier à fournir ?”</a:t>
            </a:r>
            <a:endParaRPr b="1" sz="1100"/>
          </a:p>
          <a:p>
            <a:pPr indent="0" lvl="0" marL="0" rtl="0" algn="just">
              <a:spcBef>
                <a:spcPts val="0"/>
              </a:spcBef>
              <a:spcAft>
                <a:spcPts val="0"/>
              </a:spcAft>
              <a:buNone/>
            </a:pPr>
            <a:r>
              <a:t/>
            </a:r>
            <a:endParaRPr b="1" sz="1100"/>
          </a:p>
        </p:txBody>
      </p:sp>
      <p:sp>
        <p:nvSpPr>
          <p:cNvPr id="609" name="Google Shape;609;g1535350c824_0_66"/>
          <p:cNvSpPr txBox="1"/>
          <p:nvPr/>
        </p:nvSpPr>
        <p:spPr>
          <a:xfrm>
            <a:off x="628650" y="2257000"/>
            <a:ext cx="7363500" cy="10314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fr" sz="1100"/>
              <a:t>Dans la boîte à outils sur le site FRQnet il y existe un template du formulaire au format PDF, sinon il est possible de se créer un compte ou aller dans le portfolio si on a déjà un compte afin d’ouvrir un formulaire pour naviguer dedans. </a:t>
            </a:r>
            <a:endParaRPr sz="1100"/>
          </a:p>
          <a:p>
            <a:pPr indent="0" lvl="0" marL="0" rtl="0" algn="just">
              <a:spcBef>
                <a:spcPts val="0"/>
              </a:spcBef>
              <a:spcAft>
                <a:spcPts val="0"/>
              </a:spcAft>
              <a:buNone/>
            </a:pPr>
            <a:r>
              <a:t/>
            </a:r>
            <a:endParaRPr sz="1100"/>
          </a:p>
          <a:p>
            <a:pPr indent="0" lvl="0" marL="0" rtl="0" algn="just">
              <a:spcBef>
                <a:spcPts val="0"/>
              </a:spcBef>
              <a:spcAft>
                <a:spcPts val="0"/>
              </a:spcAft>
              <a:buNone/>
            </a:pPr>
            <a:r>
              <a:t/>
            </a:r>
            <a:endParaRPr sz="1100"/>
          </a:p>
        </p:txBody>
      </p:sp>
      <p:sp>
        <p:nvSpPr>
          <p:cNvPr id="610" name="Google Shape;610;g1535350c824_0_66"/>
          <p:cNvSpPr txBox="1"/>
          <p:nvPr/>
        </p:nvSpPr>
        <p:spPr>
          <a:xfrm>
            <a:off x="975900" y="2992700"/>
            <a:ext cx="7107000" cy="5232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fr" sz="1100"/>
              <a:t>11</a:t>
            </a:r>
            <a:r>
              <a:rPr b="1" lang="fr" sz="1100"/>
              <a:t>.   “Le questionnaire FRQnet contient des questions particulières auxquelles nous n’avons pas du tout l’habitude de répondre en France.”</a:t>
            </a:r>
            <a:endParaRPr b="1" sz="1100"/>
          </a:p>
        </p:txBody>
      </p:sp>
      <p:sp>
        <p:nvSpPr>
          <p:cNvPr id="611" name="Google Shape;611;g1535350c824_0_66"/>
          <p:cNvSpPr txBox="1"/>
          <p:nvPr/>
        </p:nvSpPr>
        <p:spPr>
          <a:xfrm>
            <a:off x="628650" y="3476200"/>
            <a:ext cx="7363500" cy="8619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fr" sz="1100"/>
              <a:t>Lorsque l’on crée un compte sur FRQnet il y a un formulaire à compléter. Les informations renseignées servent à des statistiques en interne, si une question n’est pas pertinente l’option “non applicable” est disponible. Cela ne rentre pas dans le cadre de la subvention ou du programme. </a:t>
            </a:r>
            <a:endParaRPr sz="1100"/>
          </a:p>
          <a:p>
            <a:pPr indent="0" lvl="0" marL="0" rtl="0" algn="just">
              <a:spcBef>
                <a:spcPts val="0"/>
              </a:spcBef>
              <a:spcAft>
                <a:spcPts val="0"/>
              </a:spcAft>
              <a:buNone/>
            </a:pPr>
            <a:r>
              <a:t/>
            </a:r>
            <a:endParaRPr sz="11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
          <p:cNvSpPr/>
          <p:nvPr/>
        </p:nvSpPr>
        <p:spPr>
          <a:xfrm>
            <a:off x="628650" y="2580675"/>
            <a:ext cx="2422500" cy="1928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66" name="Google Shape;166;p3"/>
          <p:cNvSpPr/>
          <p:nvPr/>
        </p:nvSpPr>
        <p:spPr>
          <a:xfrm>
            <a:off x="3318005" y="2580675"/>
            <a:ext cx="2422500" cy="1928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67" name="Google Shape;167;p3"/>
          <p:cNvSpPr/>
          <p:nvPr/>
        </p:nvSpPr>
        <p:spPr>
          <a:xfrm>
            <a:off x="6050097" y="2580675"/>
            <a:ext cx="2422500" cy="1928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68" name="Google Shape;168;p3"/>
          <p:cNvSpPr txBox="1"/>
          <p:nvPr>
            <p:ph idx="1" type="body"/>
          </p:nvPr>
        </p:nvSpPr>
        <p:spPr>
          <a:xfrm>
            <a:off x="628650" y="996551"/>
            <a:ext cx="7886700" cy="946200"/>
          </a:xfrm>
          <a:prstGeom prst="rect">
            <a:avLst/>
          </a:prstGeom>
          <a:noFill/>
          <a:ln cap="flat" cmpd="sng" w="9525">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22500"/>
              </a:lnSpc>
              <a:spcBef>
                <a:spcPts val="0"/>
              </a:spcBef>
              <a:spcAft>
                <a:spcPts val="0"/>
              </a:spcAft>
              <a:buClr>
                <a:schemeClr val="dk1"/>
              </a:buClr>
              <a:buSzPts val="1600"/>
              <a:buFont typeface="Arial"/>
              <a:buNone/>
            </a:pPr>
            <a:r>
              <a:rPr b="1" i="0" lang="fr" sz="1200" u="none" cap="none" strike="noStrike">
                <a:solidFill>
                  <a:schemeClr val="dk1"/>
                </a:solidFill>
                <a:latin typeface="Montserrat"/>
                <a:ea typeface="Montserrat"/>
                <a:cs typeface="Montserrat"/>
                <a:sym typeface="Montserrat"/>
              </a:rPr>
              <a:t>Les usages des données de santé se multiplient et accéder aux sources de données dans des délais les plus courts possibles est essentiel. Le Health Data Hub est une structure publique créée fin 2019 visant à faciliter l’accès aux données de santé aux projets d’intérêt public, dans la continuité de l’ouverture du SNDS en 2016.</a:t>
            </a:r>
            <a:endParaRPr b="0" i="0" sz="1200" u="none" cap="none" strike="noStrike">
              <a:solidFill>
                <a:schemeClr val="dk1"/>
              </a:solidFill>
              <a:latin typeface="Montserrat"/>
              <a:ea typeface="Montserrat"/>
              <a:cs typeface="Montserrat"/>
              <a:sym typeface="Montserrat"/>
            </a:endParaRPr>
          </a:p>
        </p:txBody>
      </p:sp>
      <p:sp>
        <p:nvSpPr>
          <p:cNvPr id="169" name="Google Shape;169;p3"/>
          <p:cNvSpPr txBox="1"/>
          <p:nvPr/>
        </p:nvSpPr>
        <p:spPr>
          <a:xfrm>
            <a:off x="927300" y="3040937"/>
            <a:ext cx="1825200" cy="931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fr" sz="1400" u="none" cap="none" strike="noStrike">
                <a:solidFill>
                  <a:schemeClr val="dk1"/>
                </a:solidFill>
                <a:latin typeface="Montserrat"/>
                <a:ea typeface="Montserrat"/>
                <a:cs typeface="Montserrat"/>
                <a:sym typeface="Montserrat"/>
              </a:rPr>
              <a:t>Un </a:t>
            </a:r>
            <a:r>
              <a:rPr b="1" i="0" lang="fr" sz="1400" u="none" cap="none" strike="noStrike">
                <a:solidFill>
                  <a:schemeClr val="dk1"/>
                </a:solidFill>
                <a:latin typeface="Montserrat"/>
                <a:ea typeface="Montserrat"/>
                <a:cs typeface="Montserrat"/>
                <a:sym typeface="Montserrat"/>
              </a:rPr>
              <a:t>guichet unique</a:t>
            </a:r>
            <a:r>
              <a:rPr b="0" i="0" lang="fr" sz="1400" u="none" cap="none" strike="noStrike">
                <a:solidFill>
                  <a:schemeClr val="dk1"/>
                </a:solidFill>
                <a:latin typeface="Montserrat"/>
                <a:ea typeface="Montserrat"/>
                <a:cs typeface="Montserrat"/>
                <a:sym typeface="Montserrat"/>
              </a:rPr>
              <a:t> sur les données de Santé en France</a:t>
            </a:r>
            <a:endParaRPr b="0" i="0" sz="1100" u="none" cap="none" strike="noStrike">
              <a:solidFill>
                <a:schemeClr val="dk1"/>
              </a:solidFill>
              <a:latin typeface="Arial"/>
              <a:ea typeface="Arial"/>
              <a:cs typeface="Arial"/>
              <a:sym typeface="Arial"/>
            </a:endParaRPr>
          </a:p>
        </p:txBody>
      </p:sp>
      <p:sp>
        <p:nvSpPr>
          <p:cNvPr id="170" name="Google Shape;170;p3"/>
          <p:cNvSpPr txBox="1"/>
          <p:nvPr/>
        </p:nvSpPr>
        <p:spPr>
          <a:xfrm>
            <a:off x="6007340" y="3040937"/>
            <a:ext cx="2508000" cy="7158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fr" sz="1400" u="none" cap="none" strike="noStrike">
                <a:solidFill>
                  <a:schemeClr val="dk1"/>
                </a:solidFill>
                <a:latin typeface="Montserrat"/>
                <a:ea typeface="Montserrat"/>
                <a:cs typeface="Montserrat"/>
                <a:sym typeface="Montserrat"/>
              </a:rPr>
              <a:t>Une </a:t>
            </a:r>
            <a:r>
              <a:rPr b="1" i="0" lang="fr" sz="1400" u="none" cap="none" strike="noStrike">
                <a:solidFill>
                  <a:schemeClr val="dk1"/>
                </a:solidFill>
                <a:latin typeface="Montserrat"/>
                <a:ea typeface="Montserrat"/>
                <a:cs typeface="Montserrat"/>
                <a:sym typeface="Montserrat"/>
              </a:rPr>
              <a:t>plateforme sécurisée </a:t>
            </a:r>
            <a:r>
              <a:rPr b="0" i="0" lang="fr" sz="1400" u="none" cap="none" strike="noStrike">
                <a:solidFill>
                  <a:schemeClr val="dk1"/>
                </a:solidFill>
                <a:latin typeface="Montserrat"/>
                <a:ea typeface="Montserrat"/>
                <a:cs typeface="Montserrat"/>
                <a:sym typeface="Montserrat"/>
              </a:rPr>
              <a:t>et </a:t>
            </a:r>
            <a:r>
              <a:rPr b="1" i="0" lang="fr" sz="1400" u="none" cap="none" strike="noStrike">
                <a:solidFill>
                  <a:schemeClr val="dk1"/>
                </a:solidFill>
                <a:latin typeface="Montserrat"/>
                <a:ea typeface="Montserrat"/>
                <a:cs typeface="Montserrat"/>
                <a:sym typeface="Montserrat"/>
              </a:rPr>
              <a:t>à l’état de l’art</a:t>
            </a:r>
            <a:endParaRPr b="0" i="0" sz="1100" u="none" cap="none" strike="noStrike">
              <a:solidFill>
                <a:schemeClr val="dk1"/>
              </a:solidFill>
              <a:latin typeface="Arial"/>
              <a:ea typeface="Arial"/>
              <a:cs typeface="Arial"/>
              <a:sym typeface="Arial"/>
            </a:endParaRPr>
          </a:p>
        </p:txBody>
      </p:sp>
      <p:sp>
        <p:nvSpPr>
          <p:cNvPr id="171" name="Google Shape;171;p3"/>
          <p:cNvSpPr txBox="1"/>
          <p:nvPr/>
        </p:nvSpPr>
        <p:spPr>
          <a:xfrm>
            <a:off x="3275252" y="3040940"/>
            <a:ext cx="2508000" cy="1362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fr" sz="1400" u="none" cap="none" strike="noStrike">
                <a:solidFill>
                  <a:schemeClr val="dk1"/>
                </a:solidFill>
                <a:latin typeface="Montserrat"/>
                <a:ea typeface="Montserrat"/>
                <a:cs typeface="Montserrat"/>
                <a:sym typeface="Montserrat"/>
              </a:rPr>
              <a:t>Un </a:t>
            </a:r>
            <a:r>
              <a:rPr b="1" i="0" lang="fr" sz="1400" u="none" cap="none" strike="noStrike">
                <a:solidFill>
                  <a:schemeClr val="dk1"/>
                </a:solidFill>
                <a:latin typeface="Montserrat"/>
                <a:ea typeface="Montserrat"/>
                <a:cs typeface="Montserrat"/>
                <a:sym typeface="Montserrat"/>
              </a:rPr>
              <a:t>catalogue de données</a:t>
            </a:r>
            <a:r>
              <a:rPr b="0" i="0" lang="fr" sz="1400" u="none" cap="none" strike="noStrike">
                <a:solidFill>
                  <a:schemeClr val="dk1"/>
                </a:solidFill>
                <a:latin typeface="Montserrat"/>
                <a:ea typeface="Montserrat"/>
                <a:cs typeface="Montserrat"/>
                <a:sym typeface="Montserrat"/>
              </a:rPr>
              <a:t>, incluant une des plus large base des donnée médico administrative</a:t>
            </a:r>
            <a:endParaRPr b="0" i="0" sz="1400" u="none" cap="none" strike="noStrike">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400"/>
              <a:buFont typeface="Arial"/>
              <a:buNone/>
            </a:pPr>
            <a:r>
              <a:rPr b="0" i="0" lang="fr" sz="1400" u="none" cap="none" strike="noStrike">
                <a:solidFill>
                  <a:schemeClr val="dk1"/>
                </a:solidFill>
                <a:latin typeface="Montserrat"/>
                <a:ea typeface="Montserrat"/>
                <a:cs typeface="Montserrat"/>
                <a:sym typeface="Montserrat"/>
              </a:rPr>
              <a:t>au monde</a:t>
            </a:r>
            <a:endParaRPr b="1" i="0" sz="1400" u="none" cap="none" strike="noStrike">
              <a:solidFill>
                <a:schemeClr val="dk1"/>
              </a:solidFill>
              <a:latin typeface="Montserrat"/>
              <a:ea typeface="Montserrat"/>
              <a:cs typeface="Montserrat"/>
              <a:sym typeface="Montserrat"/>
            </a:endParaRPr>
          </a:p>
        </p:txBody>
      </p:sp>
      <p:sp>
        <p:nvSpPr>
          <p:cNvPr id="172" name="Google Shape;172;p3"/>
          <p:cNvSpPr txBox="1"/>
          <p:nvPr>
            <p:ph type="title"/>
          </p:nvPr>
        </p:nvSpPr>
        <p:spPr>
          <a:xfrm>
            <a:off x="628650" y="273844"/>
            <a:ext cx="8216700" cy="3297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1"/>
              </a:buClr>
              <a:buSzPts val="1200"/>
              <a:buFont typeface="Arial"/>
              <a:buNone/>
            </a:pPr>
            <a:r>
              <a:rPr lang="fr" sz="1900"/>
              <a:t>Le Health Data Hub, un service public de la donnée de santé</a:t>
            </a:r>
            <a:endParaRPr sz="1900"/>
          </a:p>
        </p:txBody>
      </p:sp>
      <p:sp>
        <p:nvSpPr>
          <p:cNvPr id="173" name="Google Shape;173;p3"/>
          <p:cNvSpPr txBox="1"/>
          <p:nvPr>
            <p:ph idx="12" type="sldNum"/>
          </p:nvPr>
        </p:nvSpPr>
        <p:spPr>
          <a:xfrm>
            <a:off x="8129016" y="4767263"/>
            <a:ext cx="386400" cy="273900"/>
          </a:xfrm>
          <a:prstGeom prst="rect">
            <a:avLst/>
          </a:prstGeom>
          <a:noFill/>
          <a:ln>
            <a:noFill/>
          </a:ln>
        </p:spPr>
        <p:txBody>
          <a:bodyPr anchorCtr="0" anchor="ctr" bIns="34275" lIns="68575" spcFirstLastPara="1" rIns="68575" wrap="square" tIns="34275">
            <a:noAutofit/>
          </a:bodyPr>
          <a:lstStyle/>
          <a:p>
            <a:pPr indent="0" lvl="0" marL="0" rtl="0" algn="ctr">
              <a:lnSpc>
                <a:spcPct val="100000"/>
              </a:lnSpc>
              <a:spcBef>
                <a:spcPts val="0"/>
              </a:spcBef>
              <a:spcAft>
                <a:spcPts val="0"/>
              </a:spcAft>
              <a:buClr>
                <a:srgbClr val="000000"/>
              </a:buClr>
              <a:buSzPts val="900"/>
              <a:buFont typeface="Arial"/>
              <a:buNone/>
            </a:pPr>
            <a:fld id="{00000000-1234-1234-1234-123412341234}" type="slidenum">
              <a:rPr lang="fr"/>
              <a:t>‹#›</a:t>
            </a:fld>
            <a:endParaRPr/>
          </a:p>
        </p:txBody>
      </p:sp>
      <p:sp>
        <p:nvSpPr>
          <p:cNvPr id="174" name="Google Shape;174;p3"/>
          <p:cNvSpPr/>
          <p:nvPr/>
        </p:nvSpPr>
        <p:spPr>
          <a:xfrm>
            <a:off x="1452850" y="2175249"/>
            <a:ext cx="774000" cy="774000"/>
          </a:xfrm>
          <a:prstGeom prst="ellipse">
            <a:avLst/>
          </a:prstGeom>
          <a:solidFill>
            <a:srgbClr val="F1F9FB"/>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75" name="Google Shape;175;p3"/>
          <p:cNvSpPr/>
          <p:nvPr/>
        </p:nvSpPr>
        <p:spPr>
          <a:xfrm>
            <a:off x="4169650" y="2175249"/>
            <a:ext cx="774000" cy="774000"/>
          </a:xfrm>
          <a:prstGeom prst="ellipse">
            <a:avLst/>
          </a:prstGeom>
          <a:solidFill>
            <a:srgbClr val="F1F9FB"/>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76" name="Google Shape;176;p3"/>
          <p:cNvSpPr/>
          <p:nvPr/>
        </p:nvSpPr>
        <p:spPr>
          <a:xfrm>
            <a:off x="6874350" y="2175249"/>
            <a:ext cx="774000" cy="774000"/>
          </a:xfrm>
          <a:prstGeom prst="ellipse">
            <a:avLst/>
          </a:prstGeom>
          <a:solidFill>
            <a:srgbClr val="F1F9FB"/>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pic>
        <p:nvPicPr>
          <p:cNvPr id="177" name="Google Shape;177;p3"/>
          <p:cNvPicPr preferRelativeResize="0"/>
          <p:nvPr/>
        </p:nvPicPr>
        <p:blipFill rotWithShape="1">
          <a:blip r:embed="rId3">
            <a:alphaModFix/>
          </a:blip>
          <a:srcRect b="0" l="0" r="0" t="0"/>
          <a:stretch/>
        </p:blipFill>
        <p:spPr>
          <a:xfrm>
            <a:off x="1575575" y="2268580"/>
            <a:ext cx="528650" cy="528650"/>
          </a:xfrm>
          <a:prstGeom prst="rect">
            <a:avLst/>
          </a:prstGeom>
          <a:noFill/>
          <a:ln>
            <a:noFill/>
          </a:ln>
        </p:spPr>
      </p:pic>
      <p:pic>
        <p:nvPicPr>
          <p:cNvPr id="178" name="Google Shape;178;p3"/>
          <p:cNvPicPr preferRelativeResize="0"/>
          <p:nvPr/>
        </p:nvPicPr>
        <p:blipFill rotWithShape="1">
          <a:blip r:embed="rId4">
            <a:alphaModFix/>
          </a:blip>
          <a:srcRect b="0" l="0" r="0" t="0"/>
          <a:stretch/>
        </p:blipFill>
        <p:spPr>
          <a:xfrm>
            <a:off x="4304452" y="2278950"/>
            <a:ext cx="502200" cy="502190"/>
          </a:xfrm>
          <a:prstGeom prst="rect">
            <a:avLst/>
          </a:prstGeom>
          <a:noFill/>
          <a:ln>
            <a:noFill/>
          </a:ln>
        </p:spPr>
      </p:pic>
      <p:pic>
        <p:nvPicPr>
          <p:cNvPr id="179" name="Google Shape;179;p3"/>
          <p:cNvPicPr preferRelativeResize="0"/>
          <p:nvPr/>
        </p:nvPicPr>
        <p:blipFill rotWithShape="1">
          <a:blip r:embed="rId5">
            <a:alphaModFix/>
          </a:blip>
          <a:srcRect b="0" l="0" r="0" t="0"/>
          <a:stretch/>
        </p:blipFill>
        <p:spPr>
          <a:xfrm>
            <a:off x="4456177" y="2645279"/>
            <a:ext cx="198751" cy="198747"/>
          </a:xfrm>
          <a:prstGeom prst="rect">
            <a:avLst/>
          </a:prstGeom>
          <a:noFill/>
          <a:ln>
            <a:noFill/>
          </a:ln>
        </p:spPr>
      </p:pic>
      <p:pic>
        <p:nvPicPr>
          <p:cNvPr id="180" name="Google Shape;180;p3"/>
          <p:cNvPicPr preferRelativeResize="0"/>
          <p:nvPr/>
        </p:nvPicPr>
        <p:blipFill rotWithShape="1">
          <a:blip r:embed="rId6">
            <a:alphaModFix/>
          </a:blip>
          <a:srcRect b="0" l="0" r="0" t="0"/>
          <a:stretch/>
        </p:blipFill>
        <p:spPr>
          <a:xfrm>
            <a:off x="6962801" y="2263800"/>
            <a:ext cx="597075" cy="597075"/>
          </a:xfrm>
          <a:prstGeom prst="rect">
            <a:avLst/>
          </a:prstGeom>
          <a:noFill/>
          <a:ln>
            <a:noFill/>
          </a:ln>
        </p:spPr>
      </p:pic>
      <p:pic>
        <p:nvPicPr>
          <p:cNvPr id="181" name="Google Shape;181;p3"/>
          <p:cNvPicPr preferRelativeResize="0"/>
          <p:nvPr/>
        </p:nvPicPr>
        <p:blipFill rotWithShape="1">
          <a:blip r:embed="rId7">
            <a:alphaModFix/>
          </a:blip>
          <a:srcRect b="0" l="0" r="0" t="0"/>
          <a:stretch/>
        </p:blipFill>
        <p:spPr>
          <a:xfrm>
            <a:off x="7181801" y="2394875"/>
            <a:ext cx="159076" cy="1590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4"/>
          <p:cNvSpPr txBox="1"/>
          <p:nvPr>
            <p:ph type="title"/>
          </p:nvPr>
        </p:nvSpPr>
        <p:spPr>
          <a:xfrm>
            <a:off x="628650" y="273844"/>
            <a:ext cx="8216700" cy="329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1900"/>
              <a:buNone/>
            </a:pPr>
            <a:r>
              <a:rPr lang="fr"/>
              <a:t>Le FRQS et le HDH s’associent pour lancer un appel à projets visant à soutenir la recherche de pointe en IA et santé et renforcer les collaborations internationales…</a:t>
            </a:r>
            <a:endParaRPr/>
          </a:p>
        </p:txBody>
      </p:sp>
      <p:sp>
        <p:nvSpPr>
          <p:cNvPr id="187" name="Google Shape;187;p4"/>
          <p:cNvSpPr/>
          <p:nvPr/>
        </p:nvSpPr>
        <p:spPr>
          <a:xfrm>
            <a:off x="1948075" y="3141125"/>
            <a:ext cx="5070000" cy="1293000"/>
          </a:xfrm>
          <a:prstGeom prst="roundRect">
            <a:avLst>
              <a:gd fmla="val 16667" name="adj"/>
            </a:avLst>
          </a:prstGeom>
          <a:solidFill>
            <a:schemeClr val="accent2"/>
          </a:solidFill>
          <a:ln>
            <a:noFill/>
          </a:ln>
        </p:spPr>
        <p:txBody>
          <a:bodyPr anchorCtr="0" anchor="t" bIns="121900" lIns="121900" spcFirstLastPara="1" rIns="121900" wrap="square" tIns="216000">
            <a:noAutofit/>
          </a:bodyPr>
          <a:lstStyle/>
          <a:p>
            <a:pPr indent="0" lvl="0" marL="0" marR="0" rtl="0" algn="ctr">
              <a:lnSpc>
                <a:spcPct val="100000"/>
              </a:lnSpc>
              <a:spcBef>
                <a:spcPts val="0"/>
              </a:spcBef>
              <a:spcAft>
                <a:spcPts val="0"/>
              </a:spcAft>
              <a:buClr>
                <a:srgbClr val="1D7293"/>
              </a:buClr>
              <a:buSzPts val="1500"/>
              <a:buFont typeface="Arial"/>
              <a:buNone/>
            </a:pPr>
            <a:r>
              <a:t/>
            </a:r>
            <a:endParaRPr b="1" i="0" sz="1200" u="none" cap="none" strike="noStrike">
              <a:solidFill>
                <a:srgbClr val="1D7293"/>
              </a:solidFill>
              <a:latin typeface="Montserrat"/>
              <a:ea typeface="Montserrat"/>
              <a:cs typeface="Montserrat"/>
              <a:sym typeface="Montserrat"/>
            </a:endParaRPr>
          </a:p>
          <a:p>
            <a:pPr indent="0" lvl="0" marL="0" marR="0" rtl="0" algn="l">
              <a:lnSpc>
                <a:spcPct val="100000"/>
              </a:lnSpc>
              <a:spcBef>
                <a:spcPts val="0"/>
              </a:spcBef>
              <a:spcAft>
                <a:spcPts val="0"/>
              </a:spcAft>
              <a:buClr>
                <a:srgbClr val="1D7293"/>
              </a:buClr>
              <a:buSzPts val="1500"/>
              <a:buFont typeface="Arial"/>
              <a:buNone/>
            </a:pPr>
            <a:r>
              <a:t/>
            </a:r>
            <a:endParaRPr b="1" i="0" sz="1200" u="none" cap="none" strike="noStrike">
              <a:solidFill>
                <a:srgbClr val="1D7293"/>
              </a:solidFill>
              <a:latin typeface="Montserrat"/>
              <a:ea typeface="Montserrat"/>
              <a:cs typeface="Montserrat"/>
              <a:sym typeface="Montserrat"/>
            </a:endParaRPr>
          </a:p>
        </p:txBody>
      </p:sp>
      <p:sp>
        <p:nvSpPr>
          <p:cNvPr id="188" name="Google Shape;188;p4"/>
          <p:cNvSpPr txBox="1"/>
          <p:nvPr/>
        </p:nvSpPr>
        <p:spPr>
          <a:xfrm>
            <a:off x="1866600" y="1312475"/>
            <a:ext cx="6951300" cy="1554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500"/>
              <a:buFont typeface="Arial"/>
              <a:buNone/>
            </a:pPr>
            <a:r>
              <a:rPr b="1" i="0" lang="fr" sz="1200" u="none" cap="none" strike="noStrike">
                <a:solidFill>
                  <a:schemeClr val="dk1"/>
                </a:solidFill>
                <a:latin typeface="Montserrat"/>
                <a:ea typeface="Montserrat"/>
                <a:cs typeface="Montserrat"/>
                <a:sym typeface="Montserrat"/>
              </a:rPr>
              <a:t>Le programme bilatéral</a:t>
            </a:r>
            <a:r>
              <a:rPr b="0" i="0" lang="fr" sz="1200" u="none" cap="none" strike="noStrike">
                <a:solidFill>
                  <a:schemeClr val="dk1"/>
                </a:solidFill>
                <a:latin typeface="Montserrat"/>
                <a:ea typeface="Montserrat"/>
                <a:cs typeface="Montserrat"/>
                <a:sym typeface="Montserrat"/>
              </a:rPr>
              <a:t> cherche à favoriser les collaborations entre les acteurs de l’écosystème de la donnée et maximiser leurs résultats notamment en termes d’innovation. Il doit aussi permettre le développement des compétences autour de la valorisation des données de santé.</a:t>
            </a:r>
            <a:endParaRPr b="0" i="0" sz="500" u="none" cap="none" strike="noStrike">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500"/>
              <a:buFont typeface="Arial"/>
              <a:buNone/>
            </a:pPr>
            <a:r>
              <a:t/>
            </a:r>
            <a:endParaRPr b="0" i="0" sz="500" u="none" cap="none" strike="noStrike">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500"/>
              <a:buFont typeface="Arial"/>
              <a:buNone/>
            </a:pPr>
            <a:r>
              <a:rPr b="1" i="0" lang="fr" sz="1200" u="none" cap="none" strike="noStrike">
                <a:solidFill>
                  <a:schemeClr val="dk1"/>
                </a:solidFill>
                <a:latin typeface="Montserrat"/>
                <a:ea typeface="Montserrat"/>
                <a:cs typeface="Montserrat"/>
                <a:sym typeface="Montserrat"/>
              </a:rPr>
              <a:t>L’appel à projets</a:t>
            </a:r>
            <a:r>
              <a:rPr b="0" i="0" lang="fr" sz="1200" u="none" cap="none" strike="noStrike">
                <a:solidFill>
                  <a:schemeClr val="dk1"/>
                </a:solidFill>
                <a:latin typeface="Montserrat"/>
                <a:ea typeface="Montserrat"/>
                <a:cs typeface="Montserrat"/>
                <a:sym typeface="Montserrat"/>
              </a:rPr>
              <a:t> vise à offrir un espace propice à l’excellence scientifique en IA et santé, et ainsi encourager la mobilisation des données par des scientifiques français et québécois en faisant appel à des méthodes innovantes.</a:t>
            </a:r>
            <a:r>
              <a:rPr b="1" i="0" lang="fr" sz="1200" u="none" cap="none" strike="noStrike">
                <a:solidFill>
                  <a:schemeClr val="dk1"/>
                </a:solidFill>
                <a:latin typeface="Montserrat"/>
                <a:ea typeface="Montserrat"/>
                <a:cs typeface="Montserrat"/>
                <a:sym typeface="Montserrat"/>
              </a:rPr>
              <a:t> </a:t>
            </a:r>
            <a:endParaRPr b="0" i="0" sz="1400" u="none" cap="none" strike="noStrike">
              <a:solidFill>
                <a:srgbClr val="000000"/>
              </a:solidFill>
              <a:latin typeface="Arial"/>
              <a:ea typeface="Arial"/>
              <a:cs typeface="Arial"/>
              <a:sym typeface="Arial"/>
            </a:endParaRPr>
          </a:p>
        </p:txBody>
      </p:sp>
      <p:pic>
        <p:nvPicPr>
          <p:cNvPr id="189" name="Google Shape;189;p4"/>
          <p:cNvPicPr preferRelativeResize="0"/>
          <p:nvPr/>
        </p:nvPicPr>
        <p:blipFill rotWithShape="1">
          <a:blip r:embed="rId3">
            <a:alphaModFix/>
          </a:blip>
          <a:srcRect b="0" l="0" r="0" t="0"/>
          <a:stretch/>
        </p:blipFill>
        <p:spPr>
          <a:xfrm>
            <a:off x="6462050" y="2893350"/>
            <a:ext cx="696250" cy="696250"/>
          </a:xfrm>
          <a:prstGeom prst="rect">
            <a:avLst/>
          </a:prstGeom>
          <a:noFill/>
          <a:ln>
            <a:noFill/>
          </a:ln>
        </p:spPr>
      </p:pic>
      <p:sp>
        <p:nvSpPr>
          <p:cNvPr id="190" name="Google Shape;190;p4"/>
          <p:cNvSpPr txBox="1"/>
          <p:nvPr/>
        </p:nvSpPr>
        <p:spPr>
          <a:xfrm>
            <a:off x="2040075" y="3242675"/>
            <a:ext cx="4645200" cy="1293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fr" sz="1200" u="none" cap="none" strike="noStrike">
                <a:solidFill>
                  <a:schemeClr val="lt2"/>
                </a:solidFill>
                <a:latin typeface="Montserrat Medium"/>
                <a:ea typeface="Montserrat Medium"/>
                <a:cs typeface="Montserrat Medium"/>
                <a:sym typeface="Montserrat Medium"/>
              </a:rPr>
              <a:t>Cet appel à projets est l’occasion de donner naissance à </a:t>
            </a:r>
            <a:r>
              <a:rPr b="1" i="0" lang="fr" sz="1200" u="none" cap="none" strike="noStrike">
                <a:solidFill>
                  <a:schemeClr val="lt2"/>
                </a:solidFill>
                <a:latin typeface="Montserrat"/>
                <a:ea typeface="Montserrat"/>
                <a:cs typeface="Montserrat"/>
                <a:sym typeface="Montserrat"/>
              </a:rPr>
              <a:t>d’importantes percées scientifiques</a:t>
            </a:r>
            <a:r>
              <a:rPr b="0" i="0" lang="fr" sz="1200" u="none" cap="none" strike="noStrike">
                <a:solidFill>
                  <a:schemeClr val="lt2"/>
                </a:solidFill>
                <a:latin typeface="Montserrat Medium"/>
                <a:ea typeface="Montserrat Medium"/>
                <a:cs typeface="Montserrat Medium"/>
                <a:sym typeface="Montserrat Medium"/>
              </a:rPr>
              <a:t>, à court et moyen terme, en </a:t>
            </a:r>
            <a:r>
              <a:rPr b="1" i="0" lang="fr" sz="1200" u="none" cap="none" strike="noStrike">
                <a:solidFill>
                  <a:schemeClr val="lt2"/>
                </a:solidFill>
                <a:latin typeface="Montserrat"/>
                <a:ea typeface="Montserrat"/>
                <a:cs typeface="Montserrat"/>
                <a:sym typeface="Montserrat"/>
              </a:rPr>
              <a:t>alliant </a:t>
            </a:r>
            <a:r>
              <a:rPr b="0" i="0" lang="fr" sz="1200" u="none" cap="none" strike="noStrike">
                <a:solidFill>
                  <a:schemeClr val="lt2"/>
                </a:solidFill>
                <a:latin typeface="Montserrat Medium"/>
                <a:ea typeface="Montserrat Medium"/>
                <a:cs typeface="Montserrat Medium"/>
                <a:sym typeface="Montserrat Medium"/>
              </a:rPr>
              <a:t>et </a:t>
            </a:r>
            <a:r>
              <a:rPr b="1" i="0" lang="fr" sz="1200" u="none" cap="none" strike="noStrike">
                <a:solidFill>
                  <a:schemeClr val="lt2"/>
                </a:solidFill>
                <a:latin typeface="Montserrat"/>
                <a:ea typeface="Montserrat"/>
                <a:cs typeface="Montserrat"/>
                <a:sym typeface="Montserrat"/>
              </a:rPr>
              <a:t>capitalisant </a:t>
            </a:r>
            <a:r>
              <a:rPr b="0" i="0" lang="fr" sz="1200" u="none" cap="none" strike="noStrike">
                <a:solidFill>
                  <a:schemeClr val="lt2"/>
                </a:solidFill>
                <a:latin typeface="Montserrat Medium"/>
                <a:ea typeface="Montserrat Medium"/>
                <a:cs typeface="Montserrat Medium"/>
                <a:sym typeface="Montserrat Medium"/>
              </a:rPr>
              <a:t>sur</a:t>
            </a:r>
            <a:r>
              <a:rPr b="1" i="0" lang="fr" sz="1200" u="none" cap="none" strike="noStrike">
                <a:solidFill>
                  <a:schemeClr val="lt2"/>
                </a:solidFill>
                <a:latin typeface="Montserrat"/>
                <a:ea typeface="Montserrat"/>
                <a:cs typeface="Montserrat"/>
                <a:sym typeface="Montserrat"/>
              </a:rPr>
              <a:t> les expertises et les leviers structurels des deux pays</a:t>
            </a:r>
            <a:r>
              <a:rPr b="0" i="0" lang="fr" sz="1200" u="none" cap="none" strike="noStrike">
                <a:solidFill>
                  <a:schemeClr val="lt2"/>
                </a:solidFill>
                <a:latin typeface="Montserrat Medium"/>
                <a:ea typeface="Montserrat Medium"/>
                <a:cs typeface="Montserrat Medium"/>
                <a:sym typeface="Montserrat Medium"/>
              </a:rPr>
              <a:t> ainsi que de </a:t>
            </a:r>
            <a:r>
              <a:rPr b="1" i="0" lang="fr" sz="1200" u="none" cap="none" strike="noStrike">
                <a:solidFill>
                  <a:schemeClr val="lt2"/>
                </a:solidFill>
                <a:latin typeface="Montserrat"/>
                <a:ea typeface="Montserrat"/>
                <a:cs typeface="Montserrat"/>
                <a:sym typeface="Montserrat"/>
              </a:rPr>
              <a:t>favoriser le transfert des connaissances. </a:t>
            </a:r>
            <a:endParaRPr b="1" i="0" sz="1200" u="none" cap="none" strike="noStrike">
              <a:solidFill>
                <a:schemeClr val="lt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200"/>
              <a:buFont typeface="Arial"/>
              <a:buNone/>
            </a:pPr>
            <a:r>
              <a:rPr b="0" i="0" lang="fr" sz="1200" u="none" cap="none" strike="noStrike">
                <a:solidFill>
                  <a:schemeClr val="lt2"/>
                </a:solidFill>
                <a:latin typeface="Montserrat"/>
                <a:ea typeface="Montserrat"/>
                <a:cs typeface="Montserrat"/>
                <a:sym typeface="Montserrat"/>
              </a:rPr>
              <a:t> </a:t>
            </a:r>
            <a:endParaRPr b="0" i="0" sz="1200" u="none" cap="none" strike="noStrike">
              <a:solidFill>
                <a:schemeClr val="lt2"/>
              </a:solidFill>
              <a:latin typeface="Montserrat"/>
              <a:ea typeface="Montserrat"/>
              <a:cs typeface="Montserrat"/>
              <a:sym typeface="Montserrat"/>
            </a:endParaRPr>
          </a:p>
        </p:txBody>
      </p:sp>
      <p:cxnSp>
        <p:nvCxnSpPr>
          <p:cNvPr id="191" name="Google Shape;191;p4"/>
          <p:cNvCxnSpPr/>
          <p:nvPr/>
        </p:nvCxnSpPr>
        <p:spPr>
          <a:xfrm flipH="1" rot="10800000">
            <a:off x="1768475" y="1678175"/>
            <a:ext cx="2400" cy="823200"/>
          </a:xfrm>
          <a:prstGeom prst="straightConnector1">
            <a:avLst/>
          </a:prstGeom>
          <a:noFill/>
          <a:ln cap="flat" cmpd="sng" w="19050">
            <a:solidFill>
              <a:schemeClr val="dk1"/>
            </a:solidFill>
            <a:prstDash val="solid"/>
            <a:round/>
            <a:headEnd len="sm" w="sm" type="none"/>
            <a:tailEnd len="sm" w="sm" type="none"/>
          </a:ln>
        </p:spPr>
      </p:cxnSp>
      <p:sp>
        <p:nvSpPr>
          <p:cNvPr id="192" name="Google Shape;192;p4"/>
          <p:cNvSpPr txBox="1"/>
          <p:nvPr/>
        </p:nvSpPr>
        <p:spPr>
          <a:xfrm>
            <a:off x="320975" y="1720325"/>
            <a:ext cx="14499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fr" sz="1200" u="none" cap="none" strike="noStrike">
                <a:solidFill>
                  <a:schemeClr val="dk1"/>
                </a:solidFill>
                <a:latin typeface="Montserrat"/>
                <a:ea typeface="Montserrat"/>
                <a:cs typeface="Montserrat"/>
                <a:sym typeface="Montserrat"/>
              </a:rPr>
              <a:t>Une démarche de valorisation scientifique</a:t>
            </a:r>
            <a:endParaRPr b="0" i="0" sz="1400" u="none" cap="none" strike="noStrike">
              <a:solidFill>
                <a:srgbClr val="000000"/>
              </a:solidFill>
              <a:latin typeface="Arial"/>
              <a:ea typeface="Arial"/>
              <a:cs typeface="Arial"/>
              <a:sym typeface="Arial"/>
            </a:endParaRPr>
          </a:p>
        </p:txBody>
      </p:sp>
      <p:sp>
        <p:nvSpPr>
          <p:cNvPr id="193" name="Google Shape;193;p4"/>
          <p:cNvSpPr txBox="1"/>
          <p:nvPr>
            <p:ph idx="12" type="sldNum"/>
          </p:nvPr>
        </p:nvSpPr>
        <p:spPr>
          <a:xfrm>
            <a:off x="8129016" y="4767263"/>
            <a:ext cx="386400" cy="273900"/>
          </a:xfrm>
          <a:prstGeom prst="rect">
            <a:avLst/>
          </a:prstGeom>
          <a:noFill/>
          <a:ln>
            <a:noFill/>
          </a:ln>
        </p:spPr>
        <p:txBody>
          <a:bodyPr anchorCtr="0" anchor="ctr" bIns="34275" lIns="68575" spcFirstLastPara="1" rIns="68575" wrap="square" tIns="34275">
            <a:noAutofit/>
          </a:bodyPr>
          <a:lstStyle/>
          <a:p>
            <a:pPr indent="0" lvl="0" marL="0" rtl="0" algn="ctr">
              <a:lnSpc>
                <a:spcPct val="100000"/>
              </a:lnSpc>
              <a:spcBef>
                <a:spcPts val="0"/>
              </a:spcBef>
              <a:spcAft>
                <a:spcPts val="0"/>
              </a:spcAft>
              <a:buClr>
                <a:srgbClr val="000000"/>
              </a:buClr>
              <a:buSzPts val="900"/>
              <a:buFont typeface="Arial"/>
              <a:buNone/>
            </a:pPr>
            <a:fld id="{00000000-1234-1234-1234-123412341234}" type="slidenum">
              <a:rPr lang="fr"/>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5"/>
          <p:cNvSpPr txBox="1"/>
          <p:nvPr>
            <p:ph type="title"/>
          </p:nvPr>
        </p:nvSpPr>
        <p:spPr>
          <a:xfrm>
            <a:off x="628650" y="273844"/>
            <a:ext cx="8216700" cy="329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1900"/>
              <a:buNone/>
            </a:pPr>
            <a:r>
              <a:rPr lang="fr"/>
              <a:t>…autour de trois thématiques prioritaires innovantes</a:t>
            </a:r>
            <a:endParaRPr/>
          </a:p>
        </p:txBody>
      </p:sp>
      <p:sp>
        <p:nvSpPr>
          <p:cNvPr id="199" name="Google Shape;199;p5"/>
          <p:cNvSpPr txBox="1"/>
          <p:nvPr>
            <p:ph idx="12" type="sldNum"/>
          </p:nvPr>
        </p:nvSpPr>
        <p:spPr>
          <a:xfrm>
            <a:off x="8129016" y="4767263"/>
            <a:ext cx="386400" cy="273900"/>
          </a:xfrm>
          <a:prstGeom prst="rect">
            <a:avLst/>
          </a:prstGeom>
          <a:noFill/>
          <a:ln>
            <a:noFill/>
          </a:ln>
        </p:spPr>
        <p:txBody>
          <a:bodyPr anchorCtr="0" anchor="ctr" bIns="34275" lIns="68575" spcFirstLastPara="1" rIns="68575" wrap="square" tIns="34275">
            <a:noAutofit/>
          </a:bodyPr>
          <a:lstStyle/>
          <a:p>
            <a:pPr indent="0" lvl="0" marL="0" rtl="0" algn="ctr">
              <a:lnSpc>
                <a:spcPct val="100000"/>
              </a:lnSpc>
              <a:spcBef>
                <a:spcPts val="0"/>
              </a:spcBef>
              <a:spcAft>
                <a:spcPts val="0"/>
              </a:spcAft>
              <a:buClr>
                <a:srgbClr val="000000"/>
              </a:buClr>
              <a:buSzPts val="900"/>
              <a:buFont typeface="Arial"/>
              <a:buNone/>
            </a:pPr>
            <a:fld id="{00000000-1234-1234-1234-123412341234}" type="slidenum">
              <a:rPr lang="fr"/>
              <a:t>‹#›</a:t>
            </a:fld>
            <a:endParaRPr/>
          </a:p>
        </p:txBody>
      </p:sp>
      <p:pic>
        <p:nvPicPr>
          <p:cNvPr id="200" name="Google Shape;200;p5"/>
          <p:cNvPicPr preferRelativeResize="0"/>
          <p:nvPr/>
        </p:nvPicPr>
        <p:blipFill rotWithShape="1">
          <a:blip r:embed="rId3">
            <a:alphaModFix/>
          </a:blip>
          <a:srcRect b="0" l="0" r="0" t="0"/>
          <a:stretch/>
        </p:blipFill>
        <p:spPr>
          <a:xfrm>
            <a:off x="474674" y="913035"/>
            <a:ext cx="924724" cy="741915"/>
          </a:xfrm>
          <a:prstGeom prst="rect">
            <a:avLst/>
          </a:prstGeom>
          <a:noFill/>
          <a:ln>
            <a:noFill/>
          </a:ln>
        </p:spPr>
      </p:pic>
      <p:cxnSp>
        <p:nvCxnSpPr>
          <p:cNvPr id="201" name="Google Shape;201;p5"/>
          <p:cNvCxnSpPr/>
          <p:nvPr/>
        </p:nvCxnSpPr>
        <p:spPr>
          <a:xfrm rot="10800000">
            <a:off x="2637262" y="1293137"/>
            <a:ext cx="0" cy="533700"/>
          </a:xfrm>
          <a:prstGeom prst="straightConnector1">
            <a:avLst/>
          </a:prstGeom>
          <a:noFill/>
          <a:ln cap="flat" cmpd="sng" w="19050">
            <a:solidFill>
              <a:srgbClr val="612491"/>
            </a:solidFill>
            <a:prstDash val="solid"/>
            <a:round/>
            <a:headEnd len="sm" w="sm" type="none"/>
            <a:tailEnd len="sm" w="sm" type="none"/>
          </a:ln>
        </p:spPr>
      </p:cxnSp>
      <p:sp>
        <p:nvSpPr>
          <p:cNvPr id="202" name="Google Shape;202;p5"/>
          <p:cNvSpPr txBox="1"/>
          <p:nvPr/>
        </p:nvSpPr>
        <p:spPr>
          <a:xfrm>
            <a:off x="2791250" y="1274350"/>
            <a:ext cx="5175300" cy="54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800"/>
              </a:spcAft>
              <a:buClr>
                <a:srgbClr val="000000"/>
              </a:buClr>
              <a:buSzPts val="1400"/>
              <a:buFont typeface="Arial"/>
              <a:buNone/>
            </a:pPr>
            <a:r>
              <a:rPr b="1" i="0" lang="fr" sz="1400" u="none" cap="none" strike="noStrike">
                <a:solidFill>
                  <a:srgbClr val="612491"/>
                </a:solidFill>
                <a:latin typeface="Montserrat"/>
                <a:ea typeface="Montserrat"/>
                <a:cs typeface="Montserrat"/>
                <a:sym typeface="Montserrat"/>
              </a:rPr>
              <a:t>Axe 1 : </a:t>
            </a:r>
            <a:r>
              <a:rPr b="0" i="0" lang="fr" sz="1400" u="none" cap="none" strike="noStrike">
                <a:solidFill>
                  <a:srgbClr val="612491"/>
                </a:solidFill>
                <a:latin typeface="Montserrat"/>
                <a:ea typeface="Montserrat"/>
                <a:cs typeface="Montserrat"/>
                <a:sym typeface="Montserrat"/>
              </a:rPr>
              <a:t>Développement d’applications à base d’IA à destination des professionnels ou des patients.</a:t>
            </a:r>
            <a:endParaRPr b="0" i="0" sz="1300" u="none" cap="none" strike="noStrike">
              <a:solidFill>
                <a:srgbClr val="612491"/>
              </a:solidFill>
              <a:latin typeface="Montserrat"/>
              <a:ea typeface="Montserrat"/>
              <a:cs typeface="Montserrat"/>
              <a:sym typeface="Montserrat"/>
            </a:endParaRPr>
          </a:p>
        </p:txBody>
      </p:sp>
      <p:cxnSp>
        <p:nvCxnSpPr>
          <p:cNvPr id="203" name="Google Shape;203;p5"/>
          <p:cNvCxnSpPr/>
          <p:nvPr/>
        </p:nvCxnSpPr>
        <p:spPr>
          <a:xfrm rot="10800000">
            <a:off x="2637262" y="2313601"/>
            <a:ext cx="0" cy="533700"/>
          </a:xfrm>
          <a:prstGeom prst="straightConnector1">
            <a:avLst/>
          </a:prstGeom>
          <a:noFill/>
          <a:ln cap="flat" cmpd="sng" w="19050">
            <a:solidFill>
              <a:srgbClr val="612491"/>
            </a:solidFill>
            <a:prstDash val="solid"/>
            <a:round/>
            <a:headEnd len="sm" w="sm" type="none"/>
            <a:tailEnd len="sm" w="sm" type="none"/>
          </a:ln>
        </p:spPr>
      </p:cxnSp>
      <p:sp>
        <p:nvSpPr>
          <p:cNvPr id="204" name="Google Shape;204;p5"/>
          <p:cNvSpPr txBox="1"/>
          <p:nvPr/>
        </p:nvSpPr>
        <p:spPr>
          <a:xfrm>
            <a:off x="2791221" y="2294825"/>
            <a:ext cx="5035200" cy="54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1" i="0" lang="fr" sz="1400" u="none" cap="none" strike="noStrike">
                <a:solidFill>
                  <a:srgbClr val="612491"/>
                </a:solidFill>
                <a:latin typeface="Montserrat"/>
                <a:ea typeface="Montserrat"/>
                <a:cs typeface="Montserrat"/>
                <a:sym typeface="Montserrat"/>
              </a:rPr>
              <a:t>Axe 2 :</a:t>
            </a:r>
            <a:r>
              <a:rPr b="1" i="0" lang="fr" sz="1400" u="none" cap="none" strike="noStrike">
                <a:solidFill>
                  <a:schemeClr val="lt2"/>
                </a:solidFill>
                <a:latin typeface="Montserrat"/>
                <a:ea typeface="Montserrat"/>
                <a:cs typeface="Montserrat"/>
                <a:sym typeface="Montserrat"/>
              </a:rPr>
              <a:t> </a:t>
            </a:r>
            <a:r>
              <a:rPr b="0" i="0" lang="fr" sz="1400" u="none" cap="none" strike="noStrike">
                <a:solidFill>
                  <a:schemeClr val="lt2"/>
                </a:solidFill>
                <a:latin typeface="Montserrat"/>
                <a:ea typeface="Montserrat"/>
                <a:cs typeface="Montserrat"/>
                <a:sym typeface="Montserrat"/>
              </a:rPr>
              <a:t>Développement de modèles de populations pour la prévention ou la thérapie fondés sur des techniques innovantes d’analyse de données.</a:t>
            </a:r>
            <a:endParaRPr b="0" i="0" sz="1400" u="none" cap="none" strike="noStrike">
              <a:solidFill>
                <a:schemeClr val="lt2"/>
              </a:solidFill>
              <a:latin typeface="Montserrat"/>
              <a:ea typeface="Montserrat"/>
              <a:cs typeface="Montserrat"/>
              <a:sym typeface="Montserrat"/>
            </a:endParaRPr>
          </a:p>
          <a:p>
            <a:pPr indent="0" lvl="0" marL="0" marR="0" rtl="0" algn="l">
              <a:lnSpc>
                <a:spcPct val="100000"/>
              </a:lnSpc>
              <a:spcBef>
                <a:spcPts val="800"/>
              </a:spcBef>
              <a:spcAft>
                <a:spcPts val="0"/>
              </a:spcAft>
              <a:buClr>
                <a:srgbClr val="000000"/>
              </a:buClr>
              <a:buSzPts val="1200"/>
              <a:buFont typeface="Arial"/>
              <a:buNone/>
            </a:pPr>
            <a:r>
              <a:t/>
            </a:r>
            <a:endParaRPr b="0" i="0" sz="1200" u="none" cap="none" strike="noStrike">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612491"/>
              </a:solidFill>
              <a:latin typeface="Montserrat"/>
              <a:ea typeface="Montserrat"/>
              <a:cs typeface="Montserrat"/>
              <a:sym typeface="Montserrat"/>
            </a:endParaRPr>
          </a:p>
          <a:p>
            <a:pPr indent="0" lvl="0" marL="0" marR="0" rtl="0" algn="l">
              <a:lnSpc>
                <a:spcPct val="100000"/>
              </a:lnSpc>
              <a:spcBef>
                <a:spcPts val="800"/>
              </a:spcBef>
              <a:spcAft>
                <a:spcPts val="400"/>
              </a:spcAft>
              <a:buClr>
                <a:srgbClr val="000000"/>
              </a:buClr>
              <a:buSzPts val="1300"/>
              <a:buFont typeface="Arial"/>
              <a:buNone/>
            </a:pPr>
            <a:r>
              <a:t/>
            </a:r>
            <a:endParaRPr b="1" i="0" sz="1300" u="none" cap="none" strike="noStrike">
              <a:solidFill>
                <a:srgbClr val="612491"/>
              </a:solidFill>
              <a:latin typeface="Montserrat"/>
              <a:ea typeface="Montserrat"/>
              <a:cs typeface="Montserrat"/>
              <a:sym typeface="Montserrat"/>
            </a:endParaRPr>
          </a:p>
        </p:txBody>
      </p:sp>
      <p:cxnSp>
        <p:nvCxnSpPr>
          <p:cNvPr id="205" name="Google Shape;205;p5"/>
          <p:cNvCxnSpPr/>
          <p:nvPr/>
        </p:nvCxnSpPr>
        <p:spPr>
          <a:xfrm rot="10800000">
            <a:off x="2637262" y="3487848"/>
            <a:ext cx="0" cy="533700"/>
          </a:xfrm>
          <a:prstGeom prst="straightConnector1">
            <a:avLst/>
          </a:prstGeom>
          <a:noFill/>
          <a:ln cap="flat" cmpd="sng" w="19050">
            <a:solidFill>
              <a:srgbClr val="612491"/>
            </a:solidFill>
            <a:prstDash val="solid"/>
            <a:round/>
            <a:headEnd len="sm" w="sm" type="none"/>
            <a:tailEnd len="sm" w="sm" type="none"/>
          </a:ln>
        </p:spPr>
      </p:cxnSp>
      <p:sp>
        <p:nvSpPr>
          <p:cNvPr id="206" name="Google Shape;206;p5"/>
          <p:cNvSpPr txBox="1"/>
          <p:nvPr/>
        </p:nvSpPr>
        <p:spPr>
          <a:xfrm>
            <a:off x="2791222" y="3469075"/>
            <a:ext cx="5035200" cy="54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800"/>
              </a:spcAft>
              <a:buClr>
                <a:srgbClr val="000000"/>
              </a:buClr>
              <a:buSzPts val="1400"/>
              <a:buFont typeface="Arial"/>
              <a:buNone/>
            </a:pPr>
            <a:r>
              <a:rPr b="1" i="0" lang="fr" sz="1400" u="none" cap="none" strike="noStrike">
                <a:solidFill>
                  <a:schemeClr val="lt2"/>
                </a:solidFill>
                <a:latin typeface="Montserrat"/>
                <a:ea typeface="Montserrat"/>
                <a:cs typeface="Montserrat"/>
                <a:sym typeface="Montserrat"/>
              </a:rPr>
              <a:t>Axe 3 : </a:t>
            </a:r>
            <a:r>
              <a:rPr b="0" i="0" lang="fr" sz="1400" u="none" cap="none" strike="noStrike">
                <a:solidFill>
                  <a:schemeClr val="lt2"/>
                </a:solidFill>
                <a:latin typeface="Montserrat"/>
                <a:ea typeface="Montserrat"/>
                <a:cs typeface="Montserrat"/>
                <a:sym typeface="Montserrat"/>
              </a:rPr>
              <a:t>Développement de solutions démontrant des bénéfices pour le traitement et la prise en charge des patients. </a:t>
            </a:r>
            <a:endParaRPr b="0" i="0" sz="1300" u="none" cap="none" strike="noStrike">
              <a:solidFill>
                <a:srgbClr val="612491"/>
              </a:solidFill>
              <a:latin typeface="Montserrat"/>
              <a:ea typeface="Montserrat"/>
              <a:cs typeface="Montserrat"/>
              <a:sym typeface="Montserrat"/>
            </a:endParaRPr>
          </a:p>
        </p:txBody>
      </p:sp>
      <p:pic>
        <p:nvPicPr>
          <p:cNvPr id="207" name="Google Shape;207;p5"/>
          <p:cNvPicPr preferRelativeResize="0"/>
          <p:nvPr/>
        </p:nvPicPr>
        <p:blipFill rotWithShape="1">
          <a:blip r:embed="rId4">
            <a:alphaModFix/>
          </a:blip>
          <a:srcRect b="0" l="0" r="0" t="0"/>
          <a:stretch/>
        </p:blipFill>
        <p:spPr>
          <a:xfrm>
            <a:off x="1755050" y="2250149"/>
            <a:ext cx="660600" cy="660600"/>
          </a:xfrm>
          <a:prstGeom prst="rect">
            <a:avLst/>
          </a:prstGeom>
          <a:noFill/>
          <a:ln>
            <a:noFill/>
          </a:ln>
        </p:spPr>
      </p:pic>
      <p:pic>
        <p:nvPicPr>
          <p:cNvPr id="208" name="Google Shape;208;p5"/>
          <p:cNvPicPr preferRelativeResize="0"/>
          <p:nvPr/>
        </p:nvPicPr>
        <p:blipFill rotWithShape="1">
          <a:blip r:embed="rId5">
            <a:alphaModFix/>
          </a:blip>
          <a:srcRect b="0" l="0" r="0" t="0"/>
          <a:stretch/>
        </p:blipFill>
        <p:spPr>
          <a:xfrm>
            <a:off x="1714387" y="3383737"/>
            <a:ext cx="741925" cy="741925"/>
          </a:xfrm>
          <a:prstGeom prst="rect">
            <a:avLst/>
          </a:prstGeom>
          <a:noFill/>
          <a:ln>
            <a:noFill/>
          </a:ln>
        </p:spPr>
      </p:pic>
      <p:pic>
        <p:nvPicPr>
          <p:cNvPr id="209" name="Google Shape;209;p5"/>
          <p:cNvPicPr preferRelativeResize="0"/>
          <p:nvPr/>
        </p:nvPicPr>
        <p:blipFill rotWithShape="1">
          <a:blip r:embed="rId6">
            <a:alphaModFix/>
          </a:blip>
          <a:srcRect b="0" l="0" r="0" t="0"/>
          <a:stretch/>
        </p:blipFill>
        <p:spPr>
          <a:xfrm>
            <a:off x="1765013" y="1229684"/>
            <a:ext cx="660600" cy="66057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6"/>
          <p:cNvSpPr/>
          <p:nvPr/>
        </p:nvSpPr>
        <p:spPr>
          <a:xfrm>
            <a:off x="1872100" y="2858125"/>
            <a:ext cx="1945200" cy="10305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6"/>
          <p:cNvSpPr txBox="1"/>
          <p:nvPr>
            <p:ph type="title"/>
          </p:nvPr>
        </p:nvSpPr>
        <p:spPr>
          <a:xfrm>
            <a:off x="628650" y="273844"/>
            <a:ext cx="8216700" cy="329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1900"/>
              <a:buNone/>
            </a:pPr>
            <a:r>
              <a:rPr lang="fr"/>
              <a:t>Le HDH et le FRQS soutiendront deux projets lauréats</a:t>
            </a:r>
            <a:endParaRPr/>
          </a:p>
        </p:txBody>
      </p:sp>
      <p:sp>
        <p:nvSpPr>
          <p:cNvPr id="216" name="Google Shape;216;p6"/>
          <p:cNvSpPr txBox="1"/>
          <p:nvPr>
            <p:ph idx="12" type="sldNum"/>
          </p:nvPr>
        </p:nvSpPr>
        <p:spPr>
          <a:xfrm>
            <a:off x="8129016" y="4767263"/>
            <a:ext cx="386400" cy="273900"/>
          </a:xfrm>
          <a:prstGeom prst="rect">
            <a:avLst/>
          </a:prstGeom>
          <a:noFill/>
          <a:ln>
            <a:noFill/>
          </a:ln>
        </p:spPr>
        <p:txBody>
          <a:bodyPr anchorCtr="0" anchor="ctr" bIns="34275" lIns="68575" spcFirstLastPara="1" rIns="68575" wrap="square" tIns="34275">
            <a:noAutofit/>
          </a:bodyPr>
          <a:lstStyle/>
          <a:p>
            <a:pPr indent="0" lvl="0" marL="0" rtl="0" algn="ctr">
              <a:lnSpc>
                <a:spcPct val="100000"/>
              </a:lnSpc>
              <a:spcBef>
                <a:spcPts val="0"/>
              </a:spcBef>
              <a:spcAft>
                <a:spcPts val="0"/>
              </a:spcAft>
              <a:buClr>
                <a:srgbClr val="000000"/>
              </a:buClr>
              <a:buSzPts val="900"/>
              <a:buFont typeface="Arial"/>
              <a:buNone/>
            </a:pPr>
            <a:fld id="{00000000-1234-1234-1234-123412341234}" type="slidenum">
              <a:rPr lang="fr"/>
              <a:t>‹#›</a:t>
            </a:fld>
            <a:endParaRPr/>
          </a:p>
        </p:txBody>
      </p:sp>
      <p:sp>
        <p:nvSpPr>
          <p:cNvPr id="217" name="Google Shape;217;p6"/>
          <p:cNvSpPr txBox="1"/>
          <p:nvPr/>
        </p:nvSpPr>
        <p:spPr>
          <a:xfrm>
            <a:off x="2131175" y="775850"/>
            <a:ext cx="1397100" cy="1237500"/>
          </a:xfrm>
          <a:prstGeom prst="rect">
            <a:avLst/>
          </a:prstGeom>
          <a:noFill/>
          <a:ln>
            <a:noFill/>
          </a:ln>
        </p:spPr>
        <p:txBody>
          <a:bodyPr anchorCtr="0" anchor="t" bIns="91425" lIns="91425" spcFirstLastPara="1" rIns="91425" wrap="square" tIns="91425">
            <a:spAutoFit/>
          </a:bodyPr>
          <a:lstStyle/>
          <a:p>
            <a:pPr indent="0" lvl="0" marL="0" marR="0" rtl="0" algn="r">
              <a:lnSpc>
                <a:spcPct val="90000"/>
              </a:lnSpc>
              <a:spcBef>
                <a:spcPts val="0"/>
              </a:spcBef>
              <a:spcAft>
                <a:spcPts val="0"/>
              </a:spcAft>
              <a:buClr>
                <a:srgbClr val="000000"/>
              </a:buClr>
              <a:buSzPts val="4400"/>
              <a:buFont typeface="Arial"/>
              <a:buNone/>
            </a:pPr>
            <a:r>
              <a:rPr b="1" i="0" lang="fr" sz="5100" u="none" cap="none" strike="noStrike">
                <a:solidFill>
                  <a:schemeClr val="dk1"/>
                </a:solidFill>
                <a:latin typeface="Montserrat"/>
                <a:ea typeface="Montserrat"/>
                <a:cs typeface="Montserrat"/>
                <a:sym typeface="Montserrat"/>
              </a:rPr>
              <a:t>#2</a:t>
            </a:r>
            <a:r>
              <a:rPr b="1" i="0" lang="fr" sz="7600" u="none" cap="none" strike="noStrike">
                <a:solidFill>
                  <a:schemeClr val="lt2"/>
                </a:solidFill>
                <a:latin typeface="Montserrat"/>
                <a:ea typeface="Montserrat"/>
                <a:cs typeface="Montserrat"/>
                <a:sym typeface="Montserrat"/>
              </a:rPr>
              <a:t> </a:t>
            </a:r>
            <a:endParaRPr b="0" i="0" sz="7600" u="none" cap="none" strike="noStrike">
              <a:solidFill>
                <a:schemeClr val="lt2"/>
              </a:solidFill>
              <a:latin typeface="Arial"/>
              <a:ea typeface="Arial"/>
              <a:cs typeface="Arial"/>
              <a:sym typeface="Arial"/>
            </a:endParaRPr>
          </a:p>
        </p:txBody>
      </p:sp>
      <p:sp>
        <p:nvSpPr>
          <p:cNvPr id="218" name="Google Shape;218;p6"/>
          <p:cNvSpPr txBox="1"/>
          <p:nvPr/>
        </p:nvSpPr>
        <p:spPr>
          <a:xfrm>
            <a:off x="3582052" y="1075018"/>
            <a:ext cx="3047400" cy="517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5DEEE3"/>
              </a:buClr>
              <a:buSzPts val="1300"/>
              <a:buFont typeface="Noto Sans Symbols"/>
              <a:buNone/>
            </a:pPr>
            <a:r>
              <a:rPr b="1" i="0" lang="fr" sz="1200" u="none" cap="none" strike="noStrike">
                <a:solidFill>
                  <a:schemeClr val="dk1"/>
                </a:solidFill>
                <a:latin typeface="Montserrat"/>
                <a:ea typeface="Montserrat"/>
                <a:cs typeface="Montserrat"/>
                <a:sym typeface="Montserrat"/>
              </a:rPr>
              <a:t>Projets lauréats </a:t>
            </a:r>
            <a:r>
              <a:rPr b="0" i="0" lang="fr" sz="1200" u="none" cap="none" strike="noStrike">
                <a:solidFill>
                  <a:schemeClr val="dk1"/>
                </a:solidFill>
                <a:latin typeface="Montserrat"/>
                <a:ea typeface="Montserrat"/>
                <a:cs typeface="Montserrat"/>
                <a:sym typeface="Montserrat"/>
              </a:rPr>
              <a:t>qui seront </a:t>
            </a:r>
            <a:endParaRPr b="0" i="0" sz="1200" u="none" cap="none" strike="noStrike">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5DEEE3"/>
              </a:buClr>
              <a:buSzPts val="1300"/>
              <a:buFont typeface="Noto Sans Symbols"/>
              <a:buNone/>
            </a:pPr>
            <a:r>
              <a:rPr b="1" i="0" lang="fr" sz="1200" u="none" cap="none" strike="noStrike">
                <a:solidFill>
                  <a:schemeClr val="dk1"/>
                </a:solidFill>
                <a:latin typeface="Montserrat"/>
                <a:ea typeface="Montserrat"/>
                <a:cs typeface="Montserrat"/>
                <a:sym typeface="Montserrat"/>
              </a:rPr>
              <a:t>financés</a:t>
            </a:r>
            <a:r>
              <a:rPr b="0" i="0" lang="fr" sz="1200" u="none" cap="none" strike="noStrike">
                <a:solidFill>
                  <a:schemeClr val="dk1"/>
                </a:solidFill>
                <a:latin typeface="Montserrat"/>
                <a:ea typeface="Montserrat"/>
                <a:cs typeface="Montserrat"/>
                <a:sym typeface="Montserrat"/>
              </a:rPr>
              <a:t> </a:t>
            </a:r>
            <a:r>
              <a:rPr b="1" i="0" lang="fr" sz="1200" u="none" cap="none" strike="noStrike">
                <a:solidFill>
                  <a:schemeClr val="dk1"/>
                </a:solidFill>
                <a:latin typeface="Montserrat"/>
                <a:ea typeface="Montserrat"/>
                <a:cs typeface="Montserrat"/>
                <a:sym typeface="Montserrat"/>
              </a:rPr>
              <a:t>conjointement</a:t>
            </a:r>
            <a:r>
              <a:rPr b="0" i="0" lang="fr" sz="1200" u="none" cap="none" strike="noStrike">
                <a:solidFill>
                  <a:schemeClr val="dk1"/>
                </a:solidFill>
                <a:latin typeface="Montserrat"/>
                <a:ea typeface="Montserrat"/>
                <a:cs typeface="Montserrat"/>
                <a:sym typeface="Montserrat"/>
              </a:rPr>
              <a:t> par le </a:t>
            </a:r>
            <a:endParaRPr b="0" i="0" sz="1200" u="none" cap="none" strike="noStrike">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5DEEE3"/>
              </a:buClr>
              <a:buSzPts val="1300"/>
              <a:buFont typeface="Noto Sans Symbols"/>
              <a:buNone/>
            </a:pPr>
            <a:r>
              <a:rPr b="0" i="0" lang="fr" sz="1200" u="none" cap="none" strike="noStrike">
                <a:solidFill>
                  <a:schemeClr val="dk1"/>
                </a:solidFill>
                <a:latin typeface="Montserrat"/>
                <a:ea typeface="Montserrat"/>
                <a:cs typeface="Montserrat"/>
                <a:sym typeface="Montserrat"/>
              </a:rPr>
              <a:t>FRQS et le HDH sur</a:t>
            </a:r>
            <a:r>
              <a:rPr b="1" i="0" lang="fr" sz="1200" u="none" cap="none" strike="noStrike">
                <a:solidFill>
                  <a:schemeClr val="dk1"/>
                </a:solidFill>
                <a:latin typeface="Montserrat"/>
                <a:ea typeface="Montserrat"/>
                <a:cs typeface="Montserrat"/>
                <a:sym typeface="Montserrat"/>
              </a:rPr>
              <a:t> une période </a:t>
            </a:r>
            <a:endParaRPr b="1" i="0" sz="1200" u="none" cap="none" strike="noStrike">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5DEEE3"/>
              </a:buClr>
              <a:buSzPts val="1300"/>
              <a:buFont typeface="Noto Sans Symbols"/>
              <a:buNone/>
            </a:pPr>
            <a:r>
              <a:rPr b="1" i="0" lang="fr" sz="1200" u="none" cap="none" strike="noStrike">
                <a:solidFill>
                  <a:schemeClr val="dk1"/>
                </a:solidFill>
                <a:latin typeface="Montserrat"/>
                <a:ea typeface="Montserrat"/>
                <a:cs typeface="Montserrat"/>
                <a:sym typeface="Montserrat"/>
              </a:rPr>
              <a:t>de</a:t>
            </a:r>
            <a:r>
              <a:rPr b="0" i="0" lang="fr" sz="1200" u="none" cap="none" strike="noStrike">
                <a:solidFill>
                  <a:schemeClr val="dk1"/>
                </a:solidFill>
                <a:latin typeface="Montserrat"/>
                <a:ea typeface="Montserrat"/>
                <a:cs typeface="Montserrat"/>
                <a:sym typeface="Montserrat"/>
              </a:rPr>
              <a:t> </a:t>
            </a:r>
            <a:r>
              <a:rPr b="1" i="0" lang="fr" sz="1200" u="none" cap="none" strike="noStrike">
                <a:solidFill>
                  <a:schemeClr val="dk1"/>
                </a:solidFill>
                <a:latin typeface="Montserrat"/>
                <a:ea typeface="Montserrat"/>
                <a:cs typeface="Montserrat"/>
                <a:sym typeface="Montserrat"/>
              </a:rPr>
              <a:t>18 mois à partir de décembre </a:t>
            </a:r>
            <a:endParaRPr b="1" i="0" sz="1200" u="none" cap="none" strike="noStrike">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5DEEE3"/>
              </a:buClr>
              <a:buSzPts val="1300"/>
              <a:buFont typeface="Noto Sans Symbols"/>
              <a:buNone/>
            </a:pPr>
            <a:r>
              <a:rPr b="1" i="0" lang="fr" sz="1200" u="none" cap="none" strike="noStrike">
                <a:solidFill>
                  <a:schemeClr val="dk1"/>
                </a:solidFill>
                <a:latin typeface="Montserrat"/>
                <a:ea typeface="Montserrat"/>
                <a:cs typeface="Montserrat"/>
                <a:sym typeface="Montserrat"/>
              </a:rPr>
              <a:t>2022</a:t>
            </a:r>
            <a:endParaRPr b="1" i="0" sz="1200" u="none" cap="none" strike="noStrike">
              <a:solidFill>
                <a:schemeClr val="dk1"/>
              </a:solidFill>
              <a:latin typeface="Arial"/>
              <a:ea typeface="Arial"/>
              <a:cs typeface="Arial"/>
              <a:sym typeface="Arial"/>
            </a:endParaRPr>
          </a:p>
        </p:txBody>
      </p:sp>
      <p:pic>
        <p:nvPicPr>
          <p:cNvPr id="219" name="Google Shape;219;p6"/>
          <p:cNvPicPr preferRelativeResize="0"/>
          <p:nvPr/>
        </p:nvPicPr>
        <p:blipFill rotWithShape="1">
          <a:blip r:embed="rId3">
            <a:alphaModFix/>
          </a:blip>
          <a:srcRect b="0" l="0" r="0" t="0"/>
          <a:stretch/>
        </p:blipFill>
        <p:spPr>
          <a:xfrm>
            <a:off x="2170013" y="2498209"/>
            <a:ext cx="1327585" cy="261818"/>
          </a:xfrm>
          <a:prstGeom prst="rect">
            <a:avLst/>
          </a:prstGeom>
          <a:noFill/>
          <a:ln>
            <a:noFill/>
          </a:ln>
        </p:spPr>
      </p:pic>
      <p:pic>
        <p:nvPicPr>
          <p:cNvPr id="220" name="Google Shape;220;p6"/>
          <p:cNvPicPr preferRelativeResize="0"/>
          <p:nvPr/>
        </p:nvPicPr>
        <p:blipFill rotWithShape="1">
          <a:blip r:embed="rId4">
            <a:alphaModFix/>
          </a:blip>
          <a:srcRect b="0" l="0" r="0" t="0"/>
          <a:stretch/>
        </p:blipFill>
        <p:spPr>
          <a:xfrm>
            <a:off x="5675203" y="2387169"/>
            <a:ext cx="1327584" cy="483890"/>
          </a:xfrm>
          <a:prstGeom prst="rect">
            <a:avLst/>
          </a:prstGeom>
          <a:noFill/>
          <a:ln>
            <a:noFill/>
          </a:ln>
        </p:spPr>
      </p:pic>
      <p:pic>
        <p:nvPicPr>
          <p:cNvPr id="221" name="Google Shape;221;p6"/>
          <p:cNvPicPr preferRelativeResize="0"/>
          <p:nvPr/>
        </p:nvPicPr>
        <p:blipFill rotWithShape="1">
          <a:blip r:embed="rId5">
            <a:alphaModFix/>
          </a:blip>
          <a:srcRect b="0" l="0" r="0" t="0"/>
          <a:stretch/>
        </p:blipFill>
        <p:spPr>
          <a:xfrm>
            <a:off x="4352657" y="3149372"/>
            <a:ext cx="467493" cy="448003"/>
          </a:xfrm>
          <a:prstGeom prst="rect">
            <a:avLst/>
          </a:prstGeom>
          <a:noFill/>
          <a:ln>
            <a:noFill/>
          </a:ln>
        </p:spPr>
      </p:pic>
      <p:pic>
        <p:nvPicPr>
          <p:cNvPr id="222" name="Google Shape;222;p6"/>
          <p:cNvPicPr preferRelativeResize="0"/>
          <p:nvPr/>
        </p:nvPicPr>
        <p:blipFill rotWithShape="1">
          <a:blip r:embed="rId6">
            <a:alphaModFix/>
          </a:blip>
          <a:srcRect b="0" l="0" r="0" t="0"/>
          <a:stretch/>
        </p:blipFill>
        <p:spPr>
          <a:xfrm>
            <a:off x="4820156" y="2861650"/>
            <a:ext cx="307935" cy="295096"/>
          </a:xfrm>
          <a:prstGeom prst="rect">
            <a:avLst/>
          </a:prstGeom>
          <a:noFill/>
          <a:ln>
            <a:noFill/>
          </a:ln>
        </p:spPr>
      </p:pic>
      <p:pic>
        <p:nvPicPr>
          <p:cNvPr id="223" name="Google Shape;223;p6"/>
          <p:cNvPicPr preferRelativeResize="0"/>
          <p:nvPr/>
        </p:nvPicPr>
        <p:blipFill rotWithShape="1">
          <a:blip r:embed="rId7">
            <a:alphaModFix/>
          </a:blip>
          <a:srcRect b="0" l="0" r="0" t="0"/>
          <a:stretch/>
        </p:blipFill>
        <p:spPr>
          <a:xfrm flipH="1">
            <a:off x="3987503" y="2871060"/>
            <a:ext cx="288296" cy="276275"/>
          </a:xfrm>
          <a:prstGeom prst="rect">
            <a:avLst/>
          </a:prstGeom>
          <a:noFill/>
          <a:ln>
            <a:noFill/>
          </a:ln>
        </p:spPr>
      </p:pic>
      <p:pic>
        <p:nvPicPr>
          <p:cNvPr id="224" name="Google Shape;224;p6"/>
          <p:cNvPicPr preferRelativeResize="0"/>
          <p:nvPr/>
        </p:nvPicPr>
        <p:blipFill rotWithShape="1">
          <a:blip r:embed="rId8">
            <a:alphaModFix/>
          </a:blip>
          <a:srcRect b="0" l="0" r="0" t="0"/>
          <a:stretch/>
        </p:blipFill>
        <p:spPr>
          <a:xfrm rot="889097">
            <a:off x="5758348" y="815848"/>
            <a:ext cx="431004" cy="431004"/>
          </a:xfrm>
          <a:prstGeom prst="rect">
            <a:avLst/>
          </a:prstGeom>
          <a:noFill/>
          <a:ln>
            <a:noFill/>
          </a:ln>
        </p:spPr>
      </p:pic>
      <p:sp>
        <p:nvSpPr>
          <p:cNvPr id="225" name="Google Shape;225;p6"/>
          <p:cNvSpPr txBox="1"/>
          <p:nvPr/>
        </p:nvSpPr>
        <p:spPr>
          <a:xfrm>
            <a:off x="1009700" y="2911675"/>
            <a:ext cx="2977800" cy="923400"/>
          </a:xfrm>
          <a:prstGeom prst="rect">
            <a:avLst/>
          </a:prstGeom>
          <a:noFill/>
          <a:ln>
            <a:noFill/>
          </a:ln>
        </p:spPr>
        <p:txBody>
          <a:bodyPr anchorCtr="0" anchor="t" bIns="91425" lIns="91425" spcFirstLastPara="1" rIns="91425" wrap="square" tIns="91425">
            <a:spAutoFit/>
          </a:bodyPr>
          <a:lstStyle/>
          <a:p>
            <a:pPr indent="0" lvl="0" marL="914400" marR="190500" rtl="0" algn="ctr">
              <a:lnSpc>
                <a:spcPct val="100000"/>
              </a:lnSpc>
              <a:spcBef>
                <a:spcPts val="0"/>
              </a:spcBef>
              <a:spcAft>
                <a:spcPts val="500"/>
              </a:spcAft>
              <a:buClr>
                <a:srgbClr val="000000"/>
              </a:buClr>
              <a:buSzPts val="1200"/>
              <a:buFont typeface="Arial"/>
              <a:buNone/>
            </a:pPr>
            <a:r>
              <a:rPr b="0" i="0" lang="fr" sz="1200" u="none" cap="none" strike="noStrike">
                <a:solidFill>
                  <a:schemeClr val="lt2"/>
                </a:solidFill>
                <a:latin typeface="Montserrat Medium"/>
                <a:ea typeface="Montserrat Medium"/>
                <a:cs typeface="Montserrat Medium"/>
                <a:sym typeface="Montserrat Medium"/>
              </a:rPr>
              <a:t>Un montant pouvant aller</a:t>
            </a:r>
            <a:r>
              <a:rPr b="1" i="0" lang="fr" sz="1200" u="none" cap="none" strike="noStrike">
                <a:solidFill>
                  <a:schemeClr val="lt2"/>
                </a:solidFill>
                <a:latin typeface="Montserrat"/>
                <a:ea typeface="Montserrat"/>
                <a:cs typeface="Montserrat"/>
                <a:sym typeface="Montserrat"/>
              </a:rPr>
              <a:t> jusqu’à 100000€ </a:t>
            </a:r>
            <a:r>
              <a:rPr b="0" i="0" lang="fr" sz="1200" u="none" cap="none" strike="noStrike">
                <a:solidFill>
                  <a:schemeClr val="lt2"/>
                </a:solidFill>
                <a:latin typeface="Montserrat Medium"/>
                <a:ea typeface="Montserrat Medium"/>
                <a:cs typeface="Montserrat Medium"/>
                <a:sym typeface="Montserrat Medium"/>
              </a:rPr>
              <a:t>pour l’équipe France</a:t>
            </a:r>
            <a:endParaRPr b="0" i="0" sz="1400" u="none" cap="none" strike="noStrike">
              <a:solidFill>
                <a:schemeClr val="lt2"/>
              </a:solidFill>
              <a:latin typeface="Montserrat Medium"/>
              <a:ea typeface="Montserrat Medium"/>
              <a:cs typeface="Montserrat Medium"/>
              <a:sym typeface="Montserrat Medium"/>
            </a:endParaRPr>
          </a:p>
        </p:txBody>
      </p:sp>
      <p:sp>
        <p:nvSpPr>
          <p:cNvPr id="226" name="Google Shape;226;p6"/>
          <p:cNvSpPr/>
          <p:nvPr/>
        </p:nvSpPr>
        <p:spPr>
          <a:xfrm>
            <a:off x="5377300" y="2858125"/>
            <a:ext cx="1945200" cy="10305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6"/>
          <p:cNvSpPr txBox="1"/>
          <p:nvPr/>
        </p:nvSpPr>
        <p:spPr>
          <a:xfrm>
            <a:off x="4450150" y="3003925"/>
            <a:ext cx="3047400" cy="738900"/>
          </a:xfrm>
          <a:prstGeom prst="rect">
            <a:avLst/>
          </a:prstGeom>
          <a:noFill/>
          <a:ln>
            <a:noFill/>
          </a:ln>
        </p:spPr>
        <p:txBody>
          <a:bodyPr anchorCtr="0" anchor="t" bIns="91425" lIns="91425" spcFirstLastPara="1" rIns="91425" wrap="square" tIns="91425">
            <a:spAutoFit/>
          </a:bodyPr>
          <a:lstStyle/>
          <a:p>
            <a:pPr indent="0" lvl="0" marL="914400" marR="190500" rtl="0" algn="ctr">
              <a:lnSpc>
                <a:spcPct val="100000"/>
              </a:lnSpc>
              <a:spcBef>
                <a:spcPts val="0"/>
              </a:spcBef>
              <a:spcAft>
                <a:spcPts val="500"/>
              </a:spcAft>
              <a:buClr>
                <a:srgbClr val="000000"/>
              </a:buClr>
              <a:buSzPts val="1200"/>
              <a:buFont typeface="Arial"/>
              <a:buNone/>
            </a:pPr>
            <a:r>
              <a:rPr b="0" i="0" lang="fr" sz="1200" u="none" cap="none" strike="noStrike">
                <a:solidFill>
                  <a:schemeClr val="lt2"/>
                </a:solidFill>
                <a:latin typeface="Montserrat Medium"/>
                <a:ea typeface="Montserrat Medium"/>
                <a:cs typeface="Montserrat Medium"/>
                <a:sym typeface="Montserrat Medium"/>
              </a:rPr>
              <a:t>Un montant pouvant aller</a:t>
            </a:r>
            <a:r>
              <a:rPr b="1" i="0" lang="fr" sz="1200" u="none" cap="none" strike="noStrike">
                <a:solidFill>
                  <a:schemeClr val="lt2"/>
                </a:solidFill>
                <a:latin typeface="Montserrat"/>
                <a:ea typeface="Montserrat"/>
                <a:cs typeface="Montserrat"/>
                <a:sym typeface="Montserrat"/>
              </a:rPr>
              <a:t> jusqu’à 75,000$ </a:t>
            </a:r>
            <a:r>
              <a:rPr b="0" i="0" lang="fr" sz="1200" u="none" cap="none" strike="noStrike">
                <a:solidFill>
                  <a:schemeClr val="lt2"/>
                </a:solidFill>
                <a:latin typeface="Montserrat Medium"/>
                <a:ea typeface="Montserrat Medium"/>
                <a:cs typeface="Montserrat Medium"/>
                <a:sym typeface="Montserrat Medium"/>
              </a:rPr>
              <a:t>pour l’équipe Québec</a:t>
            </a:r>
            <a:endParaRPr b="0" i="0" sz="1200" u="none" cap="none" strike="noStrike">
              <a:solidFill>
                <a:schemeClr val="lt2"/>
              </a:solidFill>
              <a:latin typeface="Montserrat Medium"/>
              <a:ea typeface="Montserrat Medium"/>
              <a:cs typeface="Montserrat Medium"/>
              <a:sym typeface="Montserrat Medium"/>
            </a:endParaRPr>
          </a:p>
        </p:txBody>
      </p:sp>
      <p:pic>
        <p:nvPicPr>
          <p:cNvPr id="228" name="Google Shape;228;p6"/>
          <p:cNvPicPr preferRelativeResize="0"/>
          <p:nvPr/>
        </p:nvPicPr>
        <p:blipFill>
          <a:blip r:embed="rId9">
            <a:alphaModFix/>
          </a:blip>
          <a:stretch>
            <a:fillRect/>
          </a:stretch>
        </p:blipFill>
        <p:spPr>
          <a:xfrm>
            <a:off x="4837325" y="2842875"/>
            <a:ext cx="301524" cy="2889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7"/>
          <p:cNvSpPr txBox="1"/>
          <p:nvPr>
            <p:ph type="title"/>
          </p:nvPr>
        </p:nvSpPr>
        <p:spPr>
          <a:xfrm>
            <a:off x="628650" y="273850"/>
            <a:ext cx="7454100" cy="329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1900"/>
              <a:buNone/>
            </a:pPr>
            <a:r>
              <a:rPr lang="fr"/>
              <a:t>Qui peut candidater ?</a:t>
            </a:r>
            <a:endParaRPr/>
          </a:p>
        </p:txBody>
      </p:sp>
      <p:sp>
        <p:nvSpPr>
          <p:cNvPr id="234" name="Google Shape;234;p7"/>
          <p:cNvSpPr txBox="1"/>
          <p:nvPr>
            <p:ph idx="12" type="sldNum"/>
          </p:nvPr>
        </p:nvSpPr>
        <p:spPr>
          <a:xfrm>
            <a:off x="8052816" y="4767263"/>
            <a:ext cx="386400" cy="273900"/>
          </a:xfrm>
          <a:prstGeom prst="rect">
            <a:avLst/>
          </a:prstGeom>
          <a:noFill/>
          <a:ln>
            <a:noFill/>
          </a:ln>
        </p:spPr>
        <p:txBody>
          <a:bodyPr anchorCtr="0" anchor="ctr" bIns="34275" lIns="68575" spcFirstLastPara="1" rIns="68575" wrap="square" tIns="34275">
            <a:noAutofit/>
          </a:bodyPr>
          <a:lstStyle/>
          <a:p>
            <a:pPr indent="0" lvl="0" marL="0" rtl="0" algn="ctr">
              <a:lnSpc>
                <a:spcPct val="100000"/>
              </a:lnSpc>
              <a:spcBef>
                <a:spcPts val="0"/>
              </a:spcBef>
              <a:spcAft>
                <a:spcPts val="0"/>
              </a:spcAft>
              <a:buClr>
                <a:srgbClr val="000000"/>
              </a:buClr>
              <a:buSzPts val="900"/>
              <a:buFont typeface="Arial"/>
              <a:buNone/>
            </a:pPr>
            <a:fld id="{00000000-1234-1234-1234-123412341234}" type="slidenum">
              <a:rPr b="0" lang="fr" sz="1100">
                <a:solidFill>
                  <a:schemeClr val="dk1"/>
                </a:solidFill>
                <a:latin typeface="Montserrat Medium"/>
                <a:ea typeface="Montserrat Medium"/>
                <a:cs typeface="Montserrat Medium"/>
                <a:sym typeface="Montserrat Medium"/>
              </a:rPr>
              <a:t>‹#›</a:t>
            </a:fld>
            <a:endParaRPr b="0" sz="1100">
              <a:solidFill>
                <a:schemeClr val="dk1"/>
              </a:solidFill>
              <a:latin typeface="Montserrat Medium"/>
              <a:ea typeface="Montserrat Medium"/>
              <a:cs typeface="Montserrat Medium"/>
              <a:sym typeface="Montserrat Medium"/>
            </a:endParaRPr>
          </a:p>
        </p:txBody>
      </p:sp>
      <p:pic>
        <p:nvPicPr>
          <p:cNvPr id="235" name="Google Shape;235;p7"/>
          <p:cNvPicPr preferRelativeResize="0"/>
          <p:nvPr/>
        </p:nvPicPr>
        <p:blipFill rotWithShape="1">
          <a:blip r:embed="rId3">
            <a:alphaModFix/>
          </a:blip>
          <a:srcRect b="0" l="0" r="0" t="0"/>
          <a:stretch/>
        </p:blipFill>
        <p:spPr>
          <a:xfrm>
            <a:off x="162615" y="758354"/>
            <a:ext cx="330826" cy="364182"/>
          </a:xfrm>
          <a:prstGeom prst="rect">
            <a:avLst/>
          </a:prstGeom>
          <a:noFill/>
          <a:ln>
            <a:noFill/>
          </a:ln>
        </p:spPr>
      </p:pic>
      <p:sp>
        <p:nvSpPr>
          <p:cNvPr id="236" name="Google Shape;236;p7"/>
          <p:cNvSpPr/>
          <p:nvPr/>
        </p:nvSpPr>
        <p:spPr>
          <a:xfrm>
            <a:off x="235375" y="1100300"/>
            <a:ext cx="2537100" cy="3530100"/>
          </a:xfrm>
          <a:prstGeom prst="roundRect">
            <a:avLst>
              <a:gd fmla="val 9545" name="adj"/>
            </a:avLst>
          </a:prstGeom>
          <a:solidFill>
            <a:srgbClr val="F7F4F9"/>
          </a:solidFill>
          <a:ln cap="flat" cmpd="sng" w="9525">
            <a:solidFill>
              <a:srgbClr val="DCCEE6"/>
            </a:solidFill>
            <a:prstDash val="solid"/>
            <a:round/>
            <a:headEnd len="sm" w="sm" type="none"/>
            <a:tailEnd len="sm" w="sm" type="none"/>
          </a:ln>
        </p:spPr>
        <p:txBody>
          <a:bodyPr anchorCtr="0" anchor="t" bIns="24000" lIns="60925" spcFirstLastPara="1" rIns="60925" wrap="square" tIns="24000">
            <a:noAutofit/>
          </a:bodyPr>
          <a:lstStyle/>
          <a:p>
            <a:pPr indent="0" lvl="0" marL="609600" marR="0" rtl="0" algn="l">
              <a:lnSpc>
                <a:spcPct val="100000"/>
              </a:lnSpc>
              <a:spcBef>
                <a:spcPts val="0"/>
              </a:spcBef>
              <a:spcAft>
                <a:spcPts val="0"/>
              </a:spcAft>
              <a:buClr>
                <a:srgbClr val="000000"/>
              </a:buClr>
              <a:buSzPts val="600"/>
              <a:buFont typeface="Arial"/>
              <a:buNone/>
            </a:pPr>
            <a:r>
              <a:t/>
            </a:r>
            <a:endParaRPr b="1" i="0" sz="600" u="none" cap="none" strike="noStrike">
              <a:solidFill>
                <a:schemeClr val="dk1"/>
              </a:solidFill>
              <a:latin typeface="Montserrat"/>
              <a:ea typeface="Montserrat"/>
              <a:cs typeface="Montserrat"/>
              <a:sym typeface="Montserrat"/>
            </a:endParaRPr>
          </a:p>
          <a:p>
            <a:pPr indent="-222250" lvl="0" marL="241300" marR="0" rtl="0" algn="l">
              <a:lnSpc>
                <a:spcPct val="100000"/>
              </a:lnSpc>
              <a:spcBef>
                <a:spcPts val="0"/>
              </a:spcBef>
              <a:spcAft>
                <a:spcPts val="0"/>
              </a:spcAft>
              <a:buClr>
                <a:schemeClr val="dk1"/>
              </a:buClr>
              <a:buSzPts val="1100"/>
              <a:buFont typeface="Montserrat"/>
              <a:buChar char="▪"/>
            </a:pPr>
            <a:r>
              <a:rPr b="1" i="0" lang="fr" sz="1000" u="none" cap="none" strike="noStrike">
                <a:solidFill>
                  <a:schemeClr val="dk1"/>
                </a:solidFill>
                <a:latin typeface="Montserrat"/>
                <a:ea typeface="Montserrat"/>
                <a:cs typeface="Montserrat"/>
                <a:sym typeface="Montserrat"/>
              </a:rPr>
              <a:t>Une chercheuse principale ou un chercheur principal de la France.</a:t>
            </a:r>
            <a:br>
              <a:rPr b="1" i="0" lang="fr" sz="1000" u="none" cap="none" strike="noStrike">
                <a:solidFill>
                  <a:schemeClr val="dk1"/>
                </a:solidFill>
                <a:latin typeface="Montserrat"/>
                <a:ea typeface="Montserrat"/>
                <a:cs typeface="Montserrat"/>
                <a:sym typeface="Montserrat"/>
              </a:rPr>
            </a:br>
            <a:endParaRPr b="1" i="0" sz="1000" u="none" cap="none" strike="noStrike">
              <a:solidFill>
                <a:schemeClr val="dk1"/>
              </a:solidFill>
              <a:latin typeface="Montserrat"/>
              <a:ea typeface="Montserrat"/>
              <a:cs typeface="Montserrat"/>
              <a:sym typeface="Montserrat"/>
            </a:endParaRPr>
          </a:p>
          <a:p>
            <a:pPr indent="-222250" lvl="0" marL="241300" marR="0" rtl="0" algn="l">
              <a:lnSpc>
                <a:spcPct val="100000"/>
              </a:lnSpc>
              <a:spcBef>
                <a:spcPts val="0"/>
              </a:spcBef>
              <a:spcAft>
                <a:spcPts val="0"/>
              </a:spcAft>
              <a:buClr>
                <a:schemeClr val="dk1"/>
              </a:buClr>
              <a:buSzPts val="1100"/>
              <a:buFont typeface="Montserrat"/>
              <a:buChar char="▪"/>
            </a:pPr>
            <a:r>
              <a:rPr b="1" i="0" lang="fr" sz="1000" u="none" cap="none" strike="noStrike">
                <a:solidFill>
                  <a:schemeClr val="dk1"/>
                </a:solidFill>
                <a:latin typeface="Montserrat"/>
                <a:ea typeface="Montserrat"/>
                <a:cs typeface="Montserrat"/>
                <a:sym typeface="Montserrat"/>
              </a:rPr>
              <a:t>Une chercheuse principale ou un chercheur principal du Québec.</a:t>
            </a:r>
            <a:br>
              <a:rPr b="1" i="0" lang="fr" sz="1000" u="none" cap="none" strike="noStrike">
                <a:solidFill>
                  <a:schemeClr val="dk1"/>
                </a:solidFill>
                <a:latin typeface="Montserrat"/>
                <a:ea typeface="Montserrat"/>
                <a:cs typeface="Montserrat"/>
                <a:sym typeface="Montserrat"/>
              </a:rPr>
            </a:br>
            <a:endParaRPr b="1" i="0" sz="1000" u="none" cap="none" strike="noStrike">
              <a:solidFill>
                <a:schemeClr val="dk1"/>
              </a:solidFill>
              <a:latin typeface="Montserrat"/>
              <a:ea typeface="Montserrat"/>
              <a:cs typeface="Montserrat"/>
              <a:sym typeface="Montserrat"/>
            </a:endParaRPr>
          </a:p>
          <a:p>
            <a:pPr indent="-215900" lvl="0" marL="241300" marR="0" rtl="0" algn="l">
              <a:lnSpc>
                <a:spcPct val="100000"/>
              </a:lnSpc>
              <a:spcBef>
                <a:spcPts val="0"/>
              </a:spcBef>
              <a:spcAft>
                <a:spcPts val="0"/>
              </a:spcAft>
              <a:buClr>
                <a:schemeClr val="dk1"/>
              </a:buClr>
              <a:buSzPts val="1000"/>
              <a:buFont typeface="Montserrat"/>
              <a:buChar char="▪"/>
            </a:pPr>
            <a:r>
              <a:rPr b="1" lang="fr" sz="1000">
                <a:solidFill>
                  <a:schemeClr val="dk1"/>
                </a:solidFill>
                <a:latin typeface="Montserrat"/>
                <a:ea typeface="Montserrat"/>
                <a:cs typeface="Montserrat"/>
                <a:sym typeface="Montserrat"/>
              </a:rPr>
              <a:t>*</a:t>
            </a:r>
            <a:r>
              <a:rPr b="1" i="0" lang="fr" sz="1000" u="none" cap="none" strike="noStrike">
                <a:solidFill>
                  <a:schemeClr val="dk1"/>
                </a:solidFill>
                <a:latin typeface="Montserrat"/>
                <a:ea typeface="Montserrat"/>
                <a:cs typeface="Montserrat"/>
                <a:sym typeface="Montserrat"/>
              </a:rPr>
              <a:t>Peuvent s’ajouter un maximum d’une cochercheuse ou cochercheur de la France et d’une cochercheuse ou cochercheur du Québec</a:t>
            </a:r>
            <a:r>
              <a:rPr b="0" i="0" lang="fr" sz="1000" u="none" cap="none" strike="noStrike">
                <a:solidFill>
                  <a:schemeClr val="dk1"/>
                </a:solidFill>
                <a:latin typeface="Montserrat Medium"/>
                <a:ea typeface="Montserrat Medium"/>
                <a:cs typeface="Montserrat Medium"/>
                <a:sym typeface="Montserrat Medium"/>
              </a:rPr>
              <a:t>. Aucun minimum n’est imposé.</a:t>
            </a:r>
            <a:endParaRPr b="0" i="0" sz="1000" u="none" cap="none" strike="noStrike">
              <a:solidFill>
                <a:schemeClr val="dk1"/>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None/>
            </a:pPr>
            <a:r>
              <a:t/>
            </a:r>
            <a:endParaRPr sz="1000">
              <a:solidFill>
                <a:schemeClr val="dk1"/>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None/>
            </a:pPr>
            <a:r>
              <a:rPr i="1" lang="fr" sz="800">
                <a:solidFill>
                  <a:schemeClr val="dk1"/>
                </a:solidFill>
                <a:latin typeface="Montserrat Medium"/>
                <a:ea typeface="Montserrat Medium"/>
                <a:cs typeface="Montserrat Medium"/>
                <a:sym typeface="Montserrat Medium"/>
              </a:rPr>
              <a:t>*Représente que les chercheurs et chercheuses identifiés sur le formulaire de demande</a:t>
            </a:r>
            <a:endParaRPr i="1" sz="800">
              <a:solidFill>
                <a:schemeClr val="dk1"/>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Montserrat"/>
              <a:ea typeface="Montserrat"/>
              <a:cs typeface="Montserrat"/>
              <a:sym typeface="Montserrat"/>
            </a:endParaRPr>
          </a:p>
        </p:txBody>
      </p:sp>
      <p:sp>
        <p:nvSpPr>
          <p:cNvPr id="237" name="Google Shape;237;p7"/>
          <p:cNvSpPr/>
          <p:nvPr/>
        </p:nvSpPr>
        <p:spPr>
          <a:xfrm>
            <a:off x="325650" y="732825"/>
            <a:ext cx="2433900" cy="399300"/>
          </a:xfrm>
          <a:prstGeom prst="rect">
            <a:avLst/>
          </a:prstGeom>
          <a:solidFill>
            <a:srgbClr val="FFFFFF"/>
          </a:solidFill>
          <a:ln cap="flat" cmpd="sng" w="9525">
            <a:solidFill>
              <a:srgbClr val="DCCEE6"/>
            </a:solidFill>
            <a:prstDash val="solid"/>
            <a:round/>
            <a:headEnd len="sm" w="sm" type="none"/>
            <a:tailEnd len="sm" w="sm" type="none"/>
          </a:ln>
        </p:spPr>
        <p:txBody>
          <a:bodyPr anchorCtr="0" anchor="ctr" bIns="24000" lIns="24000" spcFirstLastPara="1" rIns="24000" wrap="square" tIns="24000">
            <a:noAutofit/>
          </a:bodyPr>
          <a:lstStyle/>
          <a:p>
            <a:pPr indent="0" lvl="0" marL="0" marR="0" rtl="0" algn="l">
              <a:lnSpc>
                <a:spcPct val="115000"/>
              </a:lnSpc>
              <a:spcBef>
                <a:spcPts val="0"/>
              </a:spcBef>
              <a:spcAft>
                <a:spcPts val="0"/>
              </a:spcAft>
              <a:buClr>
                <a:srgbClr val="1D7293"/>
              </a:buClr>
              <a:buSzPts val="1600"/>
              <a:buFont typeface="Arial"/>
              <a:buNone/>
            </a:pPr>
            <a:r>
              <a:rPr b="1" i="0" lang="fr" sz="1300" u="none" cap="none" strike="noStrike">
                <a:solidFill>
                  <a:srgbClr val="612491"/>
                </a:solidFill>
                <a:latin typeface="Montserrat"/>
                <a:ea typeface="Montserrat"/>
                <a:cs typeface="Montserrat"/>
                <a:sym typeface="Montserrat"/>
              </a:rPr>
              <a:t>      </a:t>
            </a:r>
            <a:endParaRPr b="1" i="0" sz="1200" u="none" cap="none" strike="noStrike">
              <a:solidFill>
                <a:srgbClr val="612491"/>
              </a:solidFill>
              <a:latin typeface="Montserrat"/>
              <a:ea typeface="Montserrat"/>
              <a:cs typeface="Montserrat"/>
              <a:sym typeface="Montserrat"/>
            </a:endParaRPr>
          </a:p>
        </p:txBody>
      </p:sp>
      <p:sp>
        <p:nvSpPr>
          <p:cNvPr id="238" name="Google Shape;238;p7"/>
          <p:cNvSpPr/>
          <p:nvPr/>
        </p:nvSpPr>
        <p:spPr>
          <a:xfrm>
            <a:off x="98838" y="708075"/>
            <a:ext cx="458400" cy="464700"/>
          </a:xfrm>
          <a:prstGeom prst="ellipse">
            <a:avLst/>
          </a:prstGeom>
          <a:solidFill>
            <a:srgbClr val="FFFFFF"/>
          </a:solidFill>
          <a:ln cap="flat" cmpd="sng" w="9525">
            <a:solidFill>
              <a:srgbClr val="DCCEE6"/>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pic>
        <p:nvPicPr>
          <p:cNvPr id="239" name="Google Shape;239;p7"/>
          <p:cNvPicPr preferRelativeResize="0"/>
          <p:nvPr/>
        </p:nvPicPr>
        <p:blipFill rotWithShape="1">
          <a:blip r:embed="rId3">
            <a:alphaModFix/>
          </a:blip>
          <a:srcRect b="0" l="0" r="0" t="0"/>
          <a:stretch/>
        </p:blipFill>
        <p:spPr>
          <a:xfrm>
            <a:off x="162615" y="758354"/>
            <a:ext cx="330826" cy="364182"/>
          </a:xfrm>
          <a:prstGeom prst="rect">
            <a:avLst/>
          </a:prstGeom>
          <a:noFill/>
          <a:ln>
            <a:noFill/>
          </a:ln>
        </p:spPr>
      </p:pic>
      <p:pic>
        <p:nvPicPr>
          <p:cNvPr id="240" name="Google Shape;240;p7"/>
          <p:cNvPicPr preferRelativeResize="0"/>
          <p:nvPr/>
        </p:nvPicPr>
        <p:blipFill rotWithShape="1">
          <a:blip r:embed="rId3">
            <a:alphaModFix/>
          </a:blip>
          <a:srcRect b="0" l="0" r="0" t="0"/>
          <a:stretch/>
        </p:blipFill>
        <p:spPr>
          <a:xfrm>
            <a:off x="2982015" y="758354"/>
            <a:ext cx="330826" cy="364182"/>
          </a:xfrm>
          <a:prstGeom prst="rect">
            <a:avLst/>
          </a:prstGeom>
          <a:noFill/>
          <a:ln>
            <a:noFill/>
          </a:ln>
        </p:spPr>
      </p:pic>
      <p:sp>
        <p:nvSpPr>
          <p:cNvPr id="241" name="Google Shape;241;p7"/>
          <p:cNvSpPr/>
          <p:nvPr/>
        </p:nvSpPr>
        <p:spPr>
          <a:xfrm>
            <a:off x="2982050" y="1100300"/>
            <a:ext cx="2629200" cy="3530100"/>
          </a:xfrm>
          <a:prstGeom prst="roundRect">
            <a:avLst>
              <a:gd fmla="val 9545" name="adj"/>
            </a:avLst>
          </a:prstGeom>
          <a:solidFill>
            <a:srgbClr val="F7F4F9"/>
          </a:solidFill>
          <a:ln cap="flat" cmpd="sng" w="9525">
            <a:solidFill>
              <a:srgbClr val="DCCEE6"/>
            </a:solidFill>
            <a:prstDash val="solid"/>
            <a:round/>
            <a:headEnd len="sm" w="sm" type="none"/>
            <a:tailEnd len="sm" w="sm" type="none"/>
          </a:ln>
        </p:spPr>
        <p:txBody>
          <a:bodyPr anchorCtr="0" anchor="t" bIns="24000" lIns="60925" spcFirstLastPara="1" rIns="60925" wrap="square" tIns="24000">
            <a:noAutofit/>
          </a:bodyPr>
          <a:lstStyle/>
          <a:p>
            <a:pPr indent="0" lvl="0" marL="609600" marR="0" rtl="0" algn="l">
              <a:lnSpc>
                <a:spcPct val="100000"/>
              </a:lnSpc>
              <a:spcBef>
                <a:spcPts val="0"/>
              </a:spcBef>
              <a:spcAft>
                <a:spcPts val="0"/>
              </a:spcAft>
              <a:buClr>
                <a:srgbClr val="000000"/>
              </a:buClr>
              <a:buSzPts val="600"/>
              <a:buFont typeface="Arial"/>
              <a:buNone/>
            </a:pPr>
            <a:r>
              <a:t/>
            </a:r>
            <a:endParaRPr b="0" i="0" sz="600" u="none" cap="none" strike="noStrike">
              <a:solidFill>
                <a:schemeClr val="dk1"/>
              </a:solidFill>
              <a:latin typeface="Montserrat Medium"/>
              <a:ea typeface="Montserrat Medium"/>
              <a:cs typeface="Montserrat Medium"/>
              <a:sym typeface="Montserrat Medium"/>
            </a:endParaRPr>
          </a:p>
          <a:p>
            <a:pPr indent="-215900" lvl="0" marL="241300" marR="0" rtl="0" algn="l">
              <a:lnSpc>
                <a:spcPct val="100000"/>
              </a:lnSpc>
              <a:spcBef>
                <a:spcPts val="0"/>
              </a:spcBef>
              <a:spcAft>
                <a:spcPts val="0"/>
              </a:spcAft>
              <a:buClr>
                <a:schemeClr val="dk1"/>
              </a:buClr>
              <a:buSzPts val="1000"/>
              <a:buFont typeface="Montserrat"/>
              <a:buChar char="▪"/>
            </a:pPr>
            <a:r>
              <a:rPr b="0" i="0" lang="fr" sz="1000" u="none" cap="none" strike="noStrike">
                <a:solidFill>
                  <a:schemeClr val="dk1"/>
                </a:solidFill>
                <a:latin typeface="Montserrat Medium"/>
                <a:ea typeface="Montserrat Medium"/>
                <a:cs typeface="Montserrat Medium"/>
                <a:sym typeface="Montserrat Medium"/>
              </a:rPr>
              <a:t>Le projet peut être </a:t>
            </a:r>
            <a:r>
              <a:rPr b="1" i="0" lang="fr" sz="1000" u="none" cap="none" strike="noStrike">
                <a:solidFill>
                  <a:schemeClr val="dk1"/>
                </a:solidFill>
                <a:latin typeface="Montserrat"/>
                <a:ea typeface="Montserrat"/>
                <a:cs typeface="Montserrat"/>
                <a:sym typeface="Montserrat"/>
              </a:rPr>
              <a:t>mono- ou multi-partenaires, privé(s) ou public(s).</a:t>
            </a:r>
            <a:r>
              <a:rPr b="0" i="0" lang="fr" sz="1000" u="none" cap="none" strike="noStrike">
                <a:solidFill>
                  <a:schemeClr val="dk1"/>
                </a:solidFill>
                <a:latin typeface="Montserrat Medium"/>
                <a:ea typeface="Montserrat Medium"/>
                <a:cs typeface="Montserrat Medium"/>
                <a:sym typeface="Montserrat Medium"/>
              </a:rPr>
              <a:t> Il peut être porté par :</a:t>
            </a:r>
            <a:endParaRPr b="0" i="0" sz="1000" u="none" cap="none" strike="noStrike">
              <a:solidFill>
                <a:schemeClr val="dk1"/>
              </a:solidFill>
              <a:latin typeface="Montserrat Medium"/>
              <a:ea typeface="Montserrat Medium"/>
              <a:cs typeface="Montserrat Medium"/>
              <a:sym typeface="Montserrat Medium"/>
            </a:endParaRPr>
          </a:p>
          <a:p>
            <a:pPr indent="-292100" lvl="0" marL="457200" marR="0" rtl="0" algn="l">
              <a:lnSpc>
                <a:spcPct val="100000"/>
              </a:lnSpc>
              <a:spcBef>
                <a:spcPts val="0"/>
              </a:spcBef>
              <a:spcAft>
                <a:spcPts val="0"/>
              </a:spcAft>
              <a:buClr>
                <a:schemeClr val="dk1"/>
              </a:buClr>
              <a:buSzPts val="1000"/>
              <a:buFont typeface="Montserrat Medium"/>
              <a:buChar char="-"/>
            </a:pPr>
            <a:r>
              <a:rPr b="0" i="0" lang="fr" sz="1000" u="none" cap="none" strike="noStrike">
                <a:solidFill>
                  <a:schemeClr val="dk1"/>
                </a:solidFill>
                <a:latin typeface="Montserrat Medium"/>
                <a:ea typeface="Montserrat Medium"/>
                <a:cs typeface="Montserrat Medium"/>
                <a:sym typeface="Montserrat Medium"/>
              </a:rPr>
              <a:t>une équipe de recherche identifiée et affiliée à un centre, une institution, un organisme de  recherche ou assimilés.</a:t>
            </a:r>
            <a:endParaRPr b="0" i="0" sz="1000" u="none" cap="none" strike="noStrike">
              <a:solidFill>
                <a:schemeClr val="dk1"/>
              </a:solidFill>
              <a:latin typeface="Montserrat Medium"/>
              <a:ea typeface="Montserrat Medium"/>
              <a:cs typeface="Montserrat Medium"/>
              <a:sym typeface="Montserrat Medium"/>
            </a:endParaRPr>
          </a:p>
          <a:p>
            <a:pPr indent="-292100" lvl="0" marL="457200" marR="0" rtl="0" algn="l">
              <a:lnSpc>
                <a:spcPct val="100000"/>
              </a:lnSpc>
              <a:spcBef>
                <a:spcPts val="0"/>
              </a:spcBef>
              <a:spcAft>
                <a:spcPts val="0"/>
              </a:spcAft>
              <a:buClr>
                <a:schemeClr val="dk1"/>
              </a:buClr>
              <a:buSzPts val="1000"/>
              <a:buFont typeface="Montserrat Medium"/>
              <a:buChar char="-"/>
            </a:pPr>
            <a:r>
              <a:rPr b="0" i="0" lang="fr" sz="1000" u="none" cap="none" strike="noStrike">
                <a:solidFill>
                  <a:schemeClr val="dk1"/>
                </a:solidFill>
                <a:latin typeface="Montserrat Medium"/>
                <a:ea typeface="Montserrat Medium"/>
                <a:cs typeface="Montserrat Medium"/>
                <a:sym typeface="Montserrat Medium"/>
              </a:rPr>
              <a:t>un consortium rassemblant des partenaires de la recherche et des partenaires industriels ou une entreprise unique.</a:t>
            </a:r>
            <a:endParaRPr b="0" i="0" sz="1000" u="none" cap="none" strike="noStrike">
              <a:solidFill>
                <a:schemeClr val="dk1"/>
              </a:solidFill>
              <a:latin typeface="Montserrat Medium"/>
              <a:ea typeface="Montserrat Medium"/>
              <a:cs typeface="Montserrat Medium"/>
              <a:sym typeface="Montserrat Medium"/>
            </a:endParaRPr>
          </a:p>
          <a:p>
            <a:pPr indent="0" lvl="0" marL="45720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ontserrat Medium"/>
              <a:ea typeface="Montserrat Medium"/>
              <a:cs typeface="Montserrat Medium"/>
              <a:sym typeface="Montserrat Medium"/>
            </a:endParaRPr>
          </a:p>
          <a:p>
            <a:pPr indent="-215900" lvl="0" marL="241300" marR="0" rtl="0" algn="l">
              <a:lnSpc>
                <a:spcPct val="100000"/>
              </a:lnSpc>
              <a:spcBef>
                <a:spcPts val="0"/>
              </a:spcBef>
              <a:spcAft>
                <a:spcPts val="0"/>
              </a:spcAft>
              <a:buClr>
                <a:schemeClr val="dk1"/>
              </a:buClr>
              <a:buSzPts val="1000"/>
              <a:buFont typeface="Montserrat Medium"/>
              <a:buChar char="▪"/>
            </a:pPr>
            <a:r>
              <a:rPr b="0" i="0" lang="fr" sz="1000" u="none" cap="none" strike="noStrike">
                <a:solidFill>
                  <a:schemeClr val="dk1"/>
                </a:solidFill>
                <a:latin typeface="Montserrat Medium"/>
                <a:ea typeface="Montserrat Medium"/>
                <a:cs typeface="Montserrat Medium"/>
                <a:sym typeface="Montserrat Medium"/>
              </a:rPr>
              <a:t>L’appel à projets doit </a:t>
            </a:r>
            <a:r>
              <a:rPr b="1" i="0" lang="fr" sz="1000" u="none" cap="none" strike="noStrike">
                <a:solidFill>
                  <a:schemeClr val="dk1"/>
                </a:solidFill>
                <a:latin typeface="Montserrat"/>
                <a:ea typeface="Montserrat"/>
                <a:cs typeface="Montserrat"/>
                <a:sym typeface="Montserrat"/>
              </a:rPr>
              <a:t>respecter les règles relatives aux subventions </a:t>
            </a:r>
            <a:r>
              <a:rPr b="0" i="0" lang="fr" sz="1000" u="none" cap="none" strike="noStrike">
                <a:solidFill>
                  <a:schemeClr val="dk1"/>
                </a:solidFill>
                <a:latin typeface="Montserrat Medium"/>
                <a:ea typeface="Montserrat Medium"/>
                <a:cs typeface="Montserrat Medium"/>
                <a:sym typeface="Montserrat Medium"/>
              </a:rPr>
              <a:t>qui s’appliquent en France et en Europe.</a:t>
            </a:r>
            <a:endParaRPr b="0" i="0" sz="1000" u="none" cap="none" strike="noStrike">
              <a:solidFill>
                <a:schemeClr val="dk1"/>
              </a:solidFill>
              <a:latin typeface="Montserrat Medium"/>
              <a:ea typeface="Montserrat Medium"/>
              <a:cs typeface="Montserrat Medium"/>
              <a:sym typeface="Montserrat Medium"/>
            </a:endParaRPr>
          </a:p>
          <a:p>
            <a:pPr indent="0" lvl="0" marL="60960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Montserrat Medium"/>
              <a:ea typeface="Montserrat Medium"/>
              <a:cs typeface="Montserrat Medium"/>
              <a:sym typeface="Montserrat Medium"/>
            </a:endParaRPr>
          </a:p>
        </p:txBody>
      </p:sp>
      <p:sp>
        <p:nvSpPr>
          <p:cNvPr id="242" name="Google Shape;242;p7"/>
          <p:cNvSpPr/>
          <p:nvPr/>
        </p:nvSpPr>
        <p:spPr>
          <a:xfrm>
            <a:off x="3068850" y="732825"/>
            <a:ext cx="2497200" cy="399300"/>
          </a:xfrm>
          <a:prstGeom prst="rect">
            <a:avLst/>
          </a:prstGeom>
          <a:solidFill>
            <a:srgbClr val="FFFFFF"/>
          </a:solidFill>
          <a:ln cap="flat" cmpd="sng" w="9525">
            <a:solidFill>
              <a:srgbClr val="DCCEE6"/>
            </a:solidFill>
            <a:prstDash val="solid"/>
            <a:round/>
            <a:headEnd len="sm" w="sm" type="none"/>
            <a:tailEnd len="sm" w="sm" type="none"/>
          </a:ln>
        </p:spPr>
        <p:txBody>
          <a:bodyPr anchorCtr="0" anchor="ctr" bIns="24000" lIns="24000" spcFirstLastPara="1" rIns="24000" wrap="square" tIns="24000">
            <a:noAutofit/>
          </a:bodyPr>
          <a:lstStyle/>
          <a:p>
            <a:pPr indent="0" lvl="0" marL="0" marR="0" rtl="0" algn="l">
              <a:lnSpc>
                <a:spcPct val="115000"/>
              </a:lnSpc>
              <a:spcBef>
                <a:spcPts val="0"/>
              </a:spcBef>
              <a:spcAft>
                <a:spcPts val="0"/>
              </a:spcAft>
              <a:buClr>
                <a:srgbClr val="1D7293"/>
              </a:buClr>
              <a:buSzPts val="1600"/>
              <a:buFont typeface="Arial"/>
              <a:buNone/>
            </a:pPr>
            <a:r>
              <a:rPr b="1" i="0" lang="fr" sz="1200" u="none" cap="none" strike="noStrike">
                <a:solidFill>
                  <a:srgbClr val="612491"/>
                </a:solidFill>
                <a:latin typeface="Montserrat"/>
                <a:ea typeface="Montserrat"/>
                <a:cs typeface="Montserrat"/>
                <a:sym typeface="Montserrat"/>
              </a:rPr>
              <a:t>       Conditions en France</a:t>
            </a:r>
            <a:endParaRPr b="1" i="0" sz="1100" u="none" cap="none" strike="noStrike">
              <a:solidFill>
                <a:srgbClr val="612491"/>
              </a:solidFill>
              <a:latin typeface="Montserrat"/>
              <a:ea typeface="Montserrat"/>
              <a:cs typeface="Montserrat"/>
              <a:sym typeface="Montserrat"/>
            </a:endParaRPr>
          </a:p>
        </p:txBody>
      </p:sp>
      <p:sp>
        <p:nvSpPr>
          <p:cNvPr id="243" name="Google Shape;243;p7"/>
          <p:cNvSpPr/>
          <p:nvPr/>
        </p:nvSpPr>
        <p:spPr>
          <a:xfrm>
            <a:off x="2918238" y="708075"/>
            <a:ext cx="458400" cy="464700"/>
          </a:xfrm>
          <a:prstGeom prst="ellipse">
            <a:avLst/>
          </a:prstGeom>
          <a:solidFill>
            <a:srgbClr val="FFFFFF"/>
          </a:solidFill>
          <a:ln cap="flat" cmpd="sng" w="9525">
            <a:solidFill>
              <a:srgbClr val="DCCEE6"/>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pic>
        <p:nvPicPr>
          <p:cNvPr id="244" name="Google Shape;244;p7"/>
          <p:cNvPicPr preferRelativeResize="0"/>
          <p:nvPr/>
        </p:nvPicPr>
        <p:blipFill rotWithShape="1">
          <a:blip r:embed="rId3">
            <a:alphaModFix/>
          </a:blip>
          <a:srcRect b="0" l="0" r="0" t="0"/>
          <a:stretch/>
        </p:blipFill>
        <p:spPr>
          <a:xfrm>
            <a:off x="5725215" y="758354"/>
            <a:ext cx="330826" cy="364182"/>
          </a:xfrm>
          <a:prstGeom prst="rect">
            <a:avLst/>
          </a:prstGeom>
          <a:noFill/>
          <a:ln>
            <a:noFill/>
          </a:ln>
        </p:spPr>
      </p:pic>
      <p:sp>
        <p:nvSpPr>
          <p:cNvPr id="245" name="Google Shape;245;p7"/>
          <p:cNvSpPr/>
          <p:nvPr/>
        </p:nvSpPr>
        <p:spPr>
          <a:xfrm>
            <a:off x="5901275" y="1100300"/>
            <a:ext cx="2931900" cy="3530100"/>
          </a:xfrm>
          <a:prstGeom prst="roundRect">
            <a:avLst>
              <a:gd fmla="val 9545" name="adj"/>
            </a:avLst>
          </a:prstGeom>
          <a:solidFill>
            <a:srgbClr val="F7F4F9"/>
          </a:solidFill>
          <a:ln cap="flat" cmpd="sng" w="9525">
            <a:solidFill>
              <a:srgbClr val="DCCEE6"/>
            </a:solidFill>
            <a:prstDash val="solid"/>
            <a:round/>
            <a:headEnd len="sm" w="sm" type="none"/>
            <a:tailEnd len="sm" w="sm" type="none"/>
          </a:ln>
        </p:spPr>
        <p:txBody>
          <a:bodyPr anchorCtr="0" anchor="t" bIns="24000" lIns="60925" spcFirstLastPara="1" rIns="60925" wrap="square" tIns="24000">
            <a:noAutofit/>
          </a:bodyPr>
          <a:lstStyle/>
          <a:p>
            <a:pPr indent="0" lvl="0" marL="609600" marR="0" rtl="0" algn="l">
              <a:lnSpc>
                <a:spcPct val="100000"/>
              </a:lnSpc>
              <a:spcBef>
                <a:spcPts val="0"/>
              </a:spcBef>
              <a:spcAft>
                <a:spcPts val="0"/>
              </a:spcAft>
              <a:buClr>
                <a:srgbClr val="000000"/>
              </a:buClr>
              <a:buSzPts val="600"/>
              <a:buFont typeface="Arial"/>
              <a:buNone/>
            </a:pPr>
            <a:r>
              <a:t/>
            </a:r>
            <a:endParaRPr b="1" i="0" sz="600" u="none" cap="none" strike="noStrike">
              <a:solidFill>
                <a:schemeClr val="dk1"/>
              </a:solidFill>
              <a:latin typeface="Montserrat"/>
              <a:ea typeface="Montserrat"/>
              <a:cs typeface="Montserrat"/>
              <a:sym typeface="Montserrat"/>
            </a:endParaRPr>
          </a:p>
          <a:p>
            <a:pPr indent="-215900" lvl="0" marL="241300" marR="0" rtl="0" algn="l">
              <a:lnSpc>
                <a:spcPct val="100000"/>
              </a:lnSpc>
              <a:spcBef>
                <a:spcPts val="0"/>
              </a:spcBef>
              <a:spcAft>
                <a:spcPts val="0"/>
              </a:spcAft>
              <a:buClr>
                <a:schemeClr val="dk1"/>
              </a:buClr>
              <a:buSzPts val="1000"/>
              <a:buFont typeface="Montserrat"/>
              <a:buChar char="▪"/>
            </a:pPr>
            <a:r>
              <a:rPr b="1" i="0" lang="fr" sz="1000" u="none" cap="none" strike="noStrike">
                <a:solidFill>
                  <a:schemeClr val="dk1"/>
                </a:solidFill>
                <a:latin typeface="Montserrat"/>
                <a:ea typeface="Montserrat"/>
                <a:cs typeface="Montserrat"/>
                <a:sym typeface="Montserrat"/>
              </a:rPr>
              <a:t>Statuts en recherche admissibles</a:t>
            </a:r>
            <a:r>
              <a:rPr b="0" i="0" lang="fr" sz="1000" u="none" cap="none" strike="noStrike">
                <a:solidFill>
                  <a:schemeClr val="dk1"/>
                </a:solidFill>
                <a:latin typeface="Montserrat Medium"/>
                <a:ea typeface="Montserrat Medium"/>
                <a:cs typeface="Montserrat Medium"/>
                <a:sym typeface="Montserrat Medium"/>
              </a:rPr>
              <a:t> : </a:t>
            </a:r>
            <a:endParaRPr b="0" i="0" sz="1000" u="none" cap="none" strike="noStrike">
              <a:solidFill>
                <a:schemeClr val="dk1"/>
              </a:solidFill>
              <a:latin typeface="Montserrat Medium"/>
              <a:ea typeface="Montserrat Medium"/>
              <a:cs typeface="Montserrat Medium"/>
              <a:sym typeface="Montserrat Medium"/>
            </a:endParaRPr>
          </a:p>
          <a:p>
            <a:pPr indent="-292100" lvl="0" marL="457200" marR="0" rtl="0" algn="l">
              <a:lnSpc>
                <a:spcPct val="100000"/>
              </a:lnSpc>
              <a:spcBef>
                <a:spcPts val="0"/>
              </a:spcBef>
              <a:spcAft>
                <a:spcPts val="0"/>
              </a:spcAft>
              <a:buClr>
                <a:schemeClr val="dk1"/>
              </a:buClr>
              <a:buSzPts val="1000"/>
              <a:buFont typeface="Montserrat Medium"/>
              <a:buChar char="-"/>
            </a:pPr>
            <a:r>
              <a:rPr b="0" i="0" lang="fr" sz="1000" u="none" cap="none" strike="noStrike">
                <a:solidFill>
                  <a:schemeClr val="dk1"/>
                </a:solidFill>
                <a:latin typeface="Montserrat Medium"/>
                <a:ea typeface="Montserrat Medium"/>
                <a:cs typeface="Montserrat Medium"/>
                <a:sym typeface="Montserrat Medium"/>
              </a:rPr>
              <a:t>Pour les chercheurs principaux : statut 1 ou 2.</a:t>
            </a:r>
            <a:endParaRPr b="0" i="0" sz="1000" u="none" cap="none" strike="noStrike">
              <a:solidFill>
                <a:schemeClr val="dk1"/>
              </a:solidFill>
              <a:latin typeface="Montserrat Medium"/>
              <a:ea typeface="Montserrat Medium"/>
              <a:cs typeface="Montserrat Medium"/>
              <a:sym typeface="Montserrat Medium"/>
            </a:endParaRPr>
          </a:p>
          <a:p>
            <a:pPr indent="-292100" lvl="0" marL="457200" marR="0" rtl="0" algn="l">
              <a:lnSpc>
                <a:spcPct val="100000"/>
              </a:lnSpc>
              <a:spcBef>
                <a:spcPts val="0"/>
              </a:spcBef>
              <a:spcAft>
                <a:spcPts val="0"/>
              </a:spcAft>
              <a:buClr>
                <a:schemeClr val="dk1"/>
              </a:buClr>
              <a:buSzPts val="1000"/>
              <a:buFont typeface="Montserrat Medium"/>
              <a:buChar char="-"/>
            </a:pPr>
            <a:r>
              <a:rPr b="0" i="0" lang="fr" sz="1000" u="none" cap="none" strike="noStrike">
                <a:solidFill>
                  <a:schemeClr val="dk1"/>
                </a:solidFill>
                <a:latin typeface="Montserrat Medium"/>
                <a:ea typeface="Montserrat Medium"/>
                <a:cs typeface="Montserrat Medium"/>
                <a:sym typeface="Montserrat Medium"/>
              </a:rPr>
              <a:t>Pour les cochercheurs : statut 1, 2 ou 3.</a:t>
            </a:r>
            <a:endParaRPr b="0" i="0" sz="1000" u="none" cap="none" strike="noStrike">
              <a:solidFill>
                <a:schemeClr val="dk1"/>
              </a:solidFill>
              <a:latin typeface="Montserrat Medium"/>
              <a:ea typeface="Montserrat Medium"/>
              <a:cs typeface="Montserrat Medium"/>
              <a:sym typeface="Montserrat Medium"/>
            </a:endParaRPr>
          </a:p>
          <a:p>
            <a:pPr indent="-292100" lvl="0" marL="457200" marR="0" rtl="0" algn="l">
              <a:lnSpc>
                <a:spcPct val="100000"/>
              </a:lnSpc>
              <a:spcBef>
                <a:spcPts val="0"/>
              </a:spcBef>
              <a:spcAft>
                <a:spcPts val="0"/>
              </a:spcAft>
              <a:buClr>
                <a:schemeClr val="dk1"/>
              </a:buClr>
              <a:buSzPts val="1000"/>
              <a:buFont typeface="Montserrat Medium"/>
              <a:buChar char="-"/>
            </a:pPr>
            <a:r>
              <a:rPr b="0" i="0" lang="fr" sz="1000" u="none" cap="none" strike="noStrike">
                <a:solidFill>
                  <a:schemeClr val="dk1"/>
                </a:solidFill>
                <a:latin typeface="Montserrat Medium"/>
                <a:ea typeface="Montserrat Medium"/>
                <a:cs typeface="Montserrat Medium"/>
                <a:sym typeface="Montserrat Medium"/>
              </a:rPr>
              <a:t>Les postdoctorants ne sont admissibles qu’à titre de collaboratrices ou collaborateurs.</a:t>
            </a:r>
            <a:endParaRPr b="0" i="0" sz="1000" u="none" cap="none" strike="noStrike">
              <a:solidFill>
                <a:schemeClr val="dk1"/>
              </a:solidFill>
              <a:latin typeface="Montserrat Medium"/>
              <a:ea typeface="Montserrat Medium"/>
              <a:cs typeface="Montserrat Medium"/>
              <a:sym typeface="Montserrat Medium"/>
            </a:endParaRPr>
          </a:p>
          <a:p>
            <a:pPr indent="0" lvl="0" marL="91440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ontserrat Medium"/>
              <a:ea typeface="Montserrat Medium"/>
              <a:cs typeface="Montserrat Medium"/>
              <a:sym typeface="Montserrat Medium"/>
            </a:endParaRPr>
          </a:p>
          <a:p>
            <a:pPr indent="-215900" lvl="0" marL="241300" marR="0" rtl="0" algn="l">
              <a:lnSpc>
                <a:spcPct val="100000"/>
              </a:lnSpc>
              <a:spcBef>
                <a:spcPts val="0"/>
              </a:spcBef>
              <a:spcAft>
                <a:spcPts val="0"/>
              </a:spcAft>
              <a:buClr>
                <a:schemeClr val="dk1"/>
              </a:buClr>
              <a:buSzPts val="1000"/>
              <a:buFont typeface="Montserrat"/>
              <a:buChar char="▪"/>
            </a:pPr>
            <a:r>
              <a:rPr b="0" i="0" lang="fr" sz="1000" u="none" cap="none" strike="noStrike">
                <a:solidFill>
                  <a:schemeClr val="dk1"/>
                </a:solidFill>
                <a:latin typeface="Montserrat Medium"/>
                <a:ea typeface="Montserrat Medium"/>
                <a:cs typeface="Montserrat Medium"/>
                <a:sym typeface="Montserrat Medium"/>
              </a:rPr>
              <a:t>Les membres de l’équipe doivent être </a:t>
            </a:r>
            <a:r>
              <a:rPr b="1" i="0" lang="fr" sz="1000" u="none" cap="none" strike="noStrike">
                <a:solidFill>
                  <a:schemeClr val="dk1"/>
                </a:solidFill>
                <a:latin typeface="Montserrat"/>
                <a:ea typeface="Montserrat"/>
                <a:cs typeface="Montserrat"/>
                <a:sym typeface="Montserrat"/>
              </a:rPr>
              <a:t>à l’emploi d’un établissement gestionnaire et résider au Québec</a:t>
            </a:r>
            <a:r>
              <a:rPr b="0" i="0" lang="fr" sz="1000" u="none" cap="none" strike="noStrike">
                <a:solidFill>
                  <a:schemeClr val="dk1"/>
                </a:solidFill>
                <a:latin typeface="Montserrat Medium"/>
                <a:ea typeface="Montserrat Medium"/>
                <a:cs typeface="Montserrat Medium"/>
                <a:sym typeface="Montserrat Medium"/>
              </a:rPr>
              <a:t> au moment du dépôt de leur demande.</a:t>
            </a:r>
            <a:endParaRPr b="0" i="0" sz="1000" u="none" cap="none" strike="noStrike">
              <a:solidFill>
                <a:schemeClr val="dk1"/>
              </a:solidFill>
              <a:latin typeface="Montserrat Medium"/>
              <a:ea typeface="Montserrat Medium"/>
              <a:cs typeface="Montserrat Medium"/>
              <a:sym typeface="Montserrat Medium"/>
            </a:endParaRPr>
          </a:p>
          <a:p>
            <a:pPr indent="0" lvl="0" marL="60960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ontserrat Medium"/>
              <a:ea typeface="Montserrat Medium"/>
              <a:cs typeface="Montserrat Medium"/>
              <a:sym typeface="Montserrat Medium"/>
            </a:endParaRPr>
          </a:p>
          <a:p>
            <a:pPr indent="-215900" lvl="0" marL="241300" marR="0" rtl="0" algn="l">
              <a:lnSpc>
                <a:spcPct val="100000"/>
              </a:lnSpc>
              <a:spcBef>
                <a:spcPts val="0"/>
              </a:spcBef>
              <a:spcAft>
                <a:spcPts val="0"/>
              </a:spcAft>
              <a:buClr>
                <a:schemeClr val="dk1"/>
              </a:buClr>
              <a:buSzPts val="1000"/>
              <a:buFont typeface="Montserrat Medium"/>
              <a:buChar char="▪"/>
            </a:pPr>
            <a:r>
              <a:rPr b="0" i="0" lang="fr" sz="1000" u="none" cap="none" strike="noStrike">
                <a:solidFill>
                  <a:schemeClr val="dk1"/>
                </a:solidFill>
                <a:latin typeface="Montserrat Medium"/>
                <a:ea typeface="Montserrat Medium"/>
                <a:cs typeface="Montserrat Medium"/>
                <a:sym typeface="Montserrat Medium"/>
              </a:rPr>
              <a:t>Une</a:t>
            </a:r>
            <a:r>
              <a:rPr b="1" i="0" lang="fr" sz="1000" u="none" cap="none" strike="noStrike">
                <a:solidFill>
                  <a:schemeClr val="dk1"/>
                </a:solidFill>
                <a:latin typeface="Montserrat"/>
                <a:ea typeface="Montserrat"/>
                <a:cs typeface="Montserrat"/>
                <a:sym typeface="Montserrat"/>
              </a:rPr>
              <a:t> formation de base en éthique de la recherche est obligatoire </a:t>
            </a:r>
            <a:r>
              <a:rPr b="0" i="0" lang="fr" sz="1000" u="none" cap="none" strike="noStrike">
                <a:solidFill>
                  <a:schemeClr val="dk1"/>
                </a:solidFill>
                <a:latin typeface="Montserrat Medium"/>
                <a:ea typeface="Montserrat Medium"/>
                <a:cs typeface="Montserrat Medium"/>
                <a:sym typeface="Montserrat Medium"/>
              </a:rPr>
              <a:t>pour les membres des équipes des FRQS lorsque leur projet ou leur programme de recherche porte sur </a:t>
            </a:r>
            <a:r>
              <a:rPr b="1" i="0" lang="fr" sz="1000" u="none" cap="none" strike="noStrike">
                <a:solidFill>
                  <a:schemeClr val="dk1"/>
                </a:solidFill>
                <a:latin typeface="Montserrat"/>
                <a:ea typeface="Montserrat"/>
                <a:cs typeface="Montserrat"/>
                <a:sym typeface="Montserrat"/>
              </a:rPr>
              <a:t>des sujets humains.</a:t>
            </a:r>
            <a:endParaRPr b="1" i="0" sz="1000" u="none" cap="none" strike="noStrike">
              <a:solidFill>
                <a:schemeClr val="dk1"/>
              </a:solidFill>
              <a:latin typeface="Montserrat"/>
              <a:ea typeface="Montserrat"/>
              <a:cs typeface="Montserrat"/>
              <a:sym typeface="Montserrat"/>
            </a:endParaRPr>
          </a:p>
        </p:txBody>
      </p:sp>
      <p:sp>
        <p:nvSpPr>
          <p:cNvPr id="246" name="Google Shape;246;p7"/>
          <p:cNvSpPr/>
          <p:nvPr/>
        </p:nvSpPr>
        <p:spPr>
          <a:xfrm>
            <a:off x="5888250" y="732825"/>
            <a:ext cx="2931900" cy="399300"/>
          </a:xfrm>
          <a:prstGeom prst="rect">
            <a:avLst/>
          </a:prstGeom>
          <a:solidFill>
            <a:srgbClr val="FFFFFF"/>
          </a:solidFill>
          <a:ln cap="flat" cmpd="sng" w="9525">
            <a:solidFill>
              <a:srgbClr val="DCCEE6"/>
            </a:solidFill>
            <a:prstDash val="solid"/>
            <a:round/>
            <a:headEnd len="sm" w="sm" type="none"/>
            <a:tailEnd len="sm" w="sm" type="none"/>
          </a:ln>
        </p:spPr>
        <p:txBody>
          <a:bodyPr anchorCtr="0" anchor="ctr" bIns="24000" lIns="24000" spcFirstLastPara="1" rIns="24000" wrap="square" tIns="24000">
            <a:noAutofit/>
          </a:bodyPr>
          <a:lstStyle/>
          <a:p>
            <a:pPr indent="0" lvl="0" marL="0" marR="0" rtl="0" algn="l">
              <a:lnSpc>
                <a:spcPct val="115000"/>
              </a:lnSpc>
              <a:spcBef>
                <a:spcPts val="0"/>
              </a:spcBef>
              <a:spcAft>
                <a:spcPts val="0"/>
              </a:spcAft>
              <a:buClr>
                <a:srgbClr val="1D7293"/>
              </a:buClr>
              <a:buSzPts val="1600"/>
              <a:buFont typeface="Arial"/>
              <a:buNone/>
            </a:pPr>
            <a:r>
              <a:rPr b="1" i="0" lang="fr" sz="1200" u="none" cap="none" strike="noStrike">
                <a:solidFill>
                  <a:srgbClr val="612491"/>
                </a:solidFill>
                <a:latin typeface="Montserrat"/>
                <a:ea typeface="Montserrat"/>
                <a:cs typeface="Montserrat"/>
                <a:sym typeface="Montserrat"/>
              </a:rPr>
              <a:t>     Conditions au Québec</a:t>
            </a:r>
            <a:endParaRPr b="1" i="0" sz="1100" u="none" cap="none" strike="noStrike">
              <a:solidFill>
                <a:srgbClr val="612491"/>
              </a:solidFill>
              <a:latin typeface="Montserrat"/>
              <a:ea typeface="Montserrat"/>
              <a:cs typeface="Montserrat"/>
              <a:sym typeface="Montserrat"/>
            </a:endParaRPr>
          </a:p>
        </p:txBody>
      </p:sp>
      <p:sp>
        <p:nvSpPr>
          <p:cNvPr id="247" name="Google Shape;247;p7"/>
          <p:cNvSpPr/>
          <p:nvPr/>
        </p:nvSpPr>
        <p:spPr>
          <a:xfrm>
            <a:off x="5661438" y="708075"/>
            <a:ext cx="458400" cy="464700"/>
          </a:xfrm>
          <a:prstGeom prst="ellipse">
            <a:avLst/>
          </a:prstGeom>
          <a:solidFill>
            <a:srgbClr val="FFFFFF"/>
          </a:solidFill>
          <a:ln cap="flat" cmpd="sng" w="9525">
            <a:solidFill>
              <a:srgbClr val="DCCEE6"/>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pic>
        <p:nvPicPr>
          <p:cNvPr id="248" name="Google Shape;248;p7"/>
          <p:cNvPicPr preferRelativeResize="0"/>
          <p:nvPr/>
        </p:nvPicPr>
        <p:blipFill rotWithShape="1">
          <a:blip r:embed="rId4">
            <a:alphaModFix/>
          </a:blip>
          <a:srcRect b="0" l="0" r="0" t="0"/>
          <a:stretch/>
        </p:blipFill>
        <p:spPr>
          <a:xfrm>
            <a:off x="2982038" y="775025"/>
            <a:ext cx="330825" cy="330825"/>
          </a:xfrm>
          <a:prstGeom prst="rect">
            <a:avLst/>
          </a:prstGeom>
          <a:noFill/>
          <a:ln>
            <a:noFill/>
          </a:ln>
        </p:spPr>
      </p:pic>
      <p:pic>
        <p:nvPicPr>
          <p:cNvPr id="249" name="Google Shape;249;p7"/>
          <p:cNvPicPr preferRelativeResize="0"/>
          <p:nvPr/>
        </p:nvPicPr>
        <p:blipFill rotWithShape="1">
          <a:blip r:embed="rId5">
            <a:alphaModFix/>
          </a:blip>
          <a:srcRect b="0" l="0" r="0" t="0"/>
          <a:stretch/>
        </p:blipFill>
        <p:spPr>
          <a:xfrm>
            <a:off x="5708525" y="758325"/>
            <a:ext cx="364200" cy="364200"/>
          </a:xfrm>
          <a:prstGeom prst="ellipse">
            <a:avLst/>
          </a:prstGeom>
          <a:noFill/>
          <a:ln>
            <a:noFill/>
          </a:ln>
        </p:spPr>
      </p:pic>
      <p:sp>
        <p:nvSpPr>
          <p:cNvPr id="250" name="Google Shape;250;p7"/>
          <p:cNvSpPr txBox="1"/>
          <p:nvPr/>
        </p:nvSpPr>
        <p:spPr>
          <a:xfrm>
            <a:off x="449150" y="747988"/>
            <a:ext cx="236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600"/>
              <a:buFont typeface="Arial"/>
              <a:buNone/>
            </a:pPr>
            <a:r>
              <a:rPr b="1" i="0" lang="fr" sz="1200" u="none" cap="none" strike="noStrike">
                <a:solidFill>
                  <a:schemeClr val="lt2"/>
                </a:solidFill>
                <a:latin typeface="Montserrat"/>
                <a:ea typeface="Montserrat"/>
                <a:cs typeface="Montserrat"/>
                <a:sym typeface="Montserrat"/>
              </a:rPr>
              <a:t> Constitution des équipes</a:t>
            </a:r>
            <a:endParaRPr b="0" i="0" sz="1300" u="none" cap="none" strike="noStrike">
              <a:solidFill>
                <a:srgbClr val="000000"/>
              </a:solidFill>
              <a:latin typeface="Arial"/>
              <a:ea typeface="Arial"/>
              <a:cs typeface="Arial"/>
              <a:sym typeface="Arial"/>
            </a:endParaRPr>
          </a:p>
        </p:txBody>
      </p:sp>
      <p:sp>
        <p:nvSpPr>
          <p:cNvPr id="251" name="Google Shape;251;p7"/>
          <p:cNvSpPr txBox="1"/>
          <p:nvPr>
            <p:ph idx="12" type="sldNum"/>
          </p:nvPr>
        </p:nvSpPr>
        <p:spPr>
          <a:xfrm>
            <a:off x="8129016" y="4767263"/>
            <a:ext cx="386400" cy="273900"/>
          </a:xfrm>
          <a:prstGeom prst="rect">
            <a:avLst/>
          </a:prstGeom>
          <a:noFill/>
          <a:ln>
            <a:noFill/>
          </a:ln>
        </p:spPr>
        <p:txBody>
          <a:bodyPr anchorCtr="0" anchor="ctr" bIns="34275" lIns="68575" spcFirstLastPara="1" rIns="68575" wrap="square" tIns="34275">
            <a:noAutofit/>
          </a:bodyPr>
          <a:lstStyle/>
          <a:p>
            <a:pPr indent="0" lvl="0" marL="0" rtl="0" algn="ctr">
              <a:lnSpc>
                <a:spcPct val="100000"/>
              </a:lnSpc>
              <a:spcBef>
                <a:spcPts val="0"/>
              </a:spcBef>
              <a:spcAft>
                <a:spcPts val="0"/>
              </a:spcAft>
              <a:buClr>
                <a:srgbClr val="000000"/>
              </a:buClr>
              <a:buSzPts val="900"/>
              <a:buFont typeface="Arial"/>
              <a:buNone/>
            </a:pPr>
            <a:fld id="{00000000-1234-1234-1234-123412341234}" type="slidenum">
              <a:rPr lang="fr"/>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8"/>
          <p:cNvSpPr/>
          <p:nvPr/>
        </p:nvSpPr>
        <p:spPr>
          <a:xfrm>
            <a:off x="1906050" y="1680900"/>
            <a:ext cx="1962000" cy="1850100"/>
          </a:xfrm>
          <a:prstGeom prst="ellipse">
            <a:avLst/>
          </a:prstGeom>
          <a:solidFill>
            <a:srgbClr val="F5F7FC"/>
          </a:solidFill>
          <a:ln cap="flat" cmpd="sng" w="9525">
            <a:solidFill>
              <a:srgbClr val="F5F7F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8"/>
          <p:cNvSpPr txBox="1"/>
          <p:nvPr>
            <p:ph type="title"/>
          </p:nvPr>
        </p:nvSpPr>
        <p:spPr>
          <a:xfrm>
            <a:off x="628650" y="273850"/>
            <a:ext cx="7454100" cy="329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1900"/>
              <a:buNone/>
            </a:pPr>
            <a:r>
              <a:rPr lang="fr"/>
              <a:t>Les critères d’évaluation </a:t>
            </a:r>
            <a:endParaRPr/>
          </a:p>
        </p:txBody>
      </p:sp>
      <p:sp>
        <p:nvSpPr>
          <p:cNvPr id="258" name="Google Shape;258;p8"/>
          <p:cNvSpPr txBox="1"/>
          <p:nvPr>
            <p:ph idx="12" type="sldNum"/>
          </p:nvPr>
        </p:nvSpPr>
        <p:spPr>
          <a:xfrm>
            <a:off x="5944864" y="3951460"/>
            <a:ext cx="305100" cy="156600"/>
          </a:xfrm>
          <a:prstGeom prst="rect">
            <a:avLst/>
          </a:prstGeom>
          <a:noFill/>
          <a:ln>
            <a:noFill/>
          </a:ln>
        </p:spPr>
        <p:txBody>
          <a:bodyPr anchorCtr="0" anchor="ctr" bIns="34275" lIns="68575" spcFirstLastPara="1" rIns="68575" wrap="square" tIns="34275">
            <a:noAutofit/>
          </a:bodyPr>
          <a:lstStyle/>
          <a:p>
            <a:pPr indent="0" lvl="0" marL="0" rtl="0" algn="ctr">
              <a:lnSpc>
                <a:spcPct val="100000"/>
              </a:lnSpc>
              <a:spcBef>
                <a:spcPts val="0"/>
              </a:spcBef>
              <a:spcAft>
                <a:spcPts val="0"/>
              </a:spcAft>
              <a:buClr>
                <a:srgbClr val="000000"/>
              </a:buClr>
              <a:buSzPts val="900"/>
              <a:buFont typeface="Arial"/>
              <a:buNone/>
            </a:pPr>
            <a:fld id="{00000000-1234-1234-1234-123412341234}" type="slidenum">
              <a:rPr lang="fr"/>
              <a:t>‹#›</a:t>
            </a:fld>
            <a:endParaRPr/>
          </a:p>
        </p:txBody>
      </p:sp>
      <p:sp>
        <p:nvSpPr>
          <p:cNvPr id="259" name="Google Shape;259;p8"/>
          <p:cNvSpPr txBox="1"/>
          <p:nvPr>
            <p:ph idx="12" type="sldNum"/>
          </p:nvPr>
        </p:nvSpPr>
        <p:spPr>
          <a:xfrm>
            <a:off x="8129016" y="4767263"/>
            <a:ext cx="386400" cy="273900"/>
          </a:xfrm>
          <a:prstGeom prst="rect">
            <a:avLst/>
          </a:prstGeom>
          <a:noFill/>
          <a:ln>
            <a:noFill/>
          </a:ln>
        </p:spPr>
        <p:txBody>
          <a:bodyPr anchorCtr="0" anchor="ctr" bIns="34275" lIns="68575" spcFirstLastPara="1" rIns="68575" wrap="square" tIns="34275">
            <a:noAutofit/>
          </a:bodyPr>
          <a:lstStyle/>
          <a:p>
            <a:pPr indent="0" lvl="0" marL="0" rtl="0" algn="ctr">
              <a:lnSpc>
                <a:spcPct val="100000"/>
              </a:lnSpc>
              <a:spcBef>
                <a:spcPts val="0"/>
              </a:spcBef>
              <a:spcAft>
                <a:spcPts val="0"/>
              </a:spcAft>
              <a:buClr>
                <a:srgbClr val="000000"/>
              </a:buClr>
              <a:buSzPts val="900"/>
              <a:buFont typeface="Arial"/>
              <a:buNone/>
            </a:pPr>
            <a:fld id="{00000000-1234-1234-1234-123412341234}" type="slidenum">
              <a:rPr lang="fr"/>
              <a:t>‹#›</a:t>
            </a:fld>
            <a:endParaRPr/>
          </a:p>
        </p:txBody>
      </p:sp>
      <p:sp>
        <p:nvSpPr>
          <p:cNvPr id="260" name="Google Shape;260;p8"/>
          <p:cNvSpPr txBox="1"/>
          <p:nvPr>
            <p:ph idx="12" type="sldNum"/>
          </p:nvPr>
        </p:nvSpPr>
        <p:spPr>
          <a:xfrm>
            <a:off x="6097264" y="3646660"/>
            <a:ext cx="305100" cy="156600"/>
          </a:xfrm>
          <a:prstGeom prst="rect">
            <a:avLst/>
          </a:prstGeom>
          <a:noFill/>
          <a:ln>
            <a:noFill/>
          </a:ln>
        </p:spPr>
        <p:txBody>
          <a:bodyPr anchorCtr="0" anchor="ctr" bIns="34275" lIns="68575" spcFirstLastPara="1" rIns="68575" wrap="square" tIns="34275">
            <a:noAutofit/>
          </a:bodyPr>
          <a:lstStyle/>
          <a:p>
            <a:pPr indent="0" lvl="0" marL="0" rtl="0" algn="ctr">
              <a:lnSpc>
                <a:spcPct val="100000"/>
              </a:lnSpc>
              <a:spcBef>
                <a:spcPts val="0"/>
              </a:spcBef>
              <a:spcAft>
                <a:spcPts val="0"/>
              </a:spcAft>
              <a:buClr>
                <a:srgbClr val="000000"/>
              </a:buClr>
              <a:buSzPts val="900"/>
              <a:buFont typeface="Arial"/>
              <a:buNone/>
            </a:pPr>
            <a:fld id="{00000000-1234-1234-1234-123412341234}" type="slidenum">
              <a:rPr lang="fr"/>
              <a:t>‹#›</a:t>
            </a:fld>
            <a:endParaRPr/>
          </a:p>
        </p:txBody>
      </p:sp>
      <p:sp>
        <p:nvSpPr>
          <p:cNvPr id="261" name="Google Shape;261;p8"/>
          <p:cNvSpPr/>
          <p:nvPr/>
        </p:nvSpPr>
        <p:spPr>
          <a:xfrm>
            <a:off x="6028575" y="984925"/>
            <a:ext cx="2595300" cy="32178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8"/>
          <p:cNvSpPr txBox="1"/>
          <p:nvPr/>
        </p:nvSpPr>
        <p:spPr>
          <a:xfrm>
            <a:off x="6089675" y="1116175"/>
            <a:ext cx="2595300" cy="2955300"/>
          </a:xfrm>
          <a:prstGeom prst="rect">
            <a:avLst/>
          </a:prstGeom>
          <a:noFill/>
          <a:ln>
            <a:noFill/>
          </a:ln>
        </p:spPr>
        <p:txBody>
          <a:bodyPr anchorCtr="0" anchor="t" bIns="91425" lIns="91425" spcFirstLastPara="1" rIns="91425" wrap="square" tIns="91425">
            <a:spAutoFit/>
          </a:bodyPr>
          <a:lstStyle/>
          <a:p>
            <a:pPr indent="0" lvl="0" marL="0" marR="190500" rtl="0" algn="l">
              <a:lnSpc>
                <a:spcPct val="100000"/>
              </a:lnSpc>
              <a:spcBef>
                <a:spcPts val="0"/>
              </a:spcBef>
              <a:spcAft>
                <a:spcPts val="500"/>
              </a:spcAft>
              <a:buClr>
                <a:srgbClr val="000000"/>
              </a:buClr>
              <a:buSzPts val="1200"/>
              <a:buFont typeface="Arial"/>
              <a:buNone/>
            </a:pPr>
            <a:r>
              <a:rPr b="1" i="0" lang="fr" sz="1200" u="none" cap="none" strike="noStrike">
                <a:solidFill>
                  <a:srgbClr val="1D7293"/>
                </a:solidFill>
                <a:latin typeface="Montserrat"/>
                <a:ea typeface="Montserrat"/>
                <a:cs typeface="Montserrat"/>
                <a:sym typeface="Montserrat"/>
              </a:rPr>
              <a:t>Une attention </a:t>
            </a:r>
            <a:br>
              <a:rPr b="1" i="0" lang="fr" sz="1200" u="none" cap="none" strike="noStrike">
                <a:solidFill>
                  <a:srgbClr val="1D7293"/>
                </a:solidFill>
                <a:latin typeface="Montserrat"/>
                <a:ea typeface="Montserrat"/>
                <a:cs typeface="Montserrat"/>
                <a:sym typeface="Montserrat"/>
              </a:rPr>
            </a:br>
            <a:r>
              <a:rPr b="1" i="0" lang="fr" sz="1200" u="none" cap="none" strike="noStrike">
                <a:solidFill>
                  <a:srgbClr val="1D7293"/>
                </a:solidFill>
                <a:latin typeface="Montserrat"/>
                <a:ea typeface="Montserrat"/>
                <a:cs typeface="Montserrat"/>
                <a:sym typeface="Montserrat"/>
              </a:rPr>
              <a:t>particulière sera </a:t>
            </a:r>
            <a:br>
              <a:rPr b="1" i="0" lang="fr" sz="1200" u="none" cap="none" strike="noStrike">
                <a:solidFill>
                  <a:srgbClr val="1D7293"/>
                </a:solidFill>
                <a:latin typeface="Montserrat"/>
                <a:ea typeface="Montserrat"/>
                <a:cs typeface="Montserrat"/>
                <a:sym typeface="Montserrat"/>
              </a:rPr>
            </a:br>
            <a:r>
              <a:rPr b="1" i="0" lang="fr" sz="1200" u="none" cap="none" strike="noStrike">
                <a:solidFill>
                  <a:srgbClr val="1D7293"/>
                </a:solidFill>
                <a:latin typeface="Montserrat"/>
                <a:ea typeface="Montserrat"/>
                <a:cs typeface="Montserrat"/>
                <a:sym typeface="Montserrat"/>
              </a:rPr>
              <a:t>donnée aux </a:t>
            </a:r>
            <a:br>
              <a:rPr b="1" i="0" lang="fr" sz="1200" u="none" cap="none" strike="noStrike">
                <a:solidFill>
                  <a:srgbClr val="1D7293"/>
                </a:solidFill>
                <a:latin typeface="Montserrat"/>
                <a:ea typeface="Montserrat"/>
                <a:cs typeface="Montserrat"/>
                <a:sym typeface="Montserrat"/>
              </a:rPr>
            </a:br>
            <a:r>
              <a:rPr b="1" i="0" lang="fr" sz="1200" u="none" cap="none" strike="noStrike">
                <a:solidFill>
                  <a:srgbClr val="1D7293"/>
                </a:solidFill>
                <a:latin typeface="Montserrat"/>
                <a:ea typeface="Montserrat"/>
                <a:cs typeface="Montserrat"/>
                <a:sym typeface="Montserrat"/>
              </a:rPr>
              <a:t>porteurs de projets </a:t>
            </a:r>
            <a:br>
              <a:rPr b="1" i="0" lang="fr" sz="1200" u="none" cap="none" strike="noStrike">
                <a:solidFill>
                  <a:srgbClr val="1D7293"/>
                </a:solidFill>
                <a:latin typeface="Montserrat"/>
                <a:ea typeface="Montserrat"/>
                <a:cs typeface="Montserrat"/>
                <a:sym typeface="Montserrat"/>
              </a:rPr>
            </a:br>
            <a:r>
              <a:rPr b="1" i="0" lang="fr" sz="1200" u="none" cap="none" strike="noStrike">
                <a:solidFill>
                  <a:srgbClr val="1D7293"/>
                </a:solidFill>
                <a:latin typeface="Montserrat"/>
                <a:ea typeface="Montserrat"/>
                <a:cs typeface="Montserrat"/>
                <a:sym typeface="Montserrat"/>
              </a:rPr>
              <a:t>pratiquant la science ouverte et le respect des principes FAIR</a:t>
            </a:r>
            <a:r>
              <a:rPr b="0" i="0" lang="fr" sz="1200" u="none" cap="none" strike="noStrike">
                <a:solidFill>
                  <a:srgbClr val="1D7293"/>
                </a:solidFill>
                <a:latin typeface="Montserrat Medium"/>
                <a:ea typeface="Montserrat Medium"/>
                <a:cs typeface="Montserrat Medium"/>
                <a:sym typeface="Montserrat Medium"/>
              </a:rPr>
              <a:t>, </a:t>
            </a:r>
            <a:br>
              <a:rPr b="0" i="0" lang="fr" sz="1200" u="none" cap="none" strike="noStrike">
                <a:solidFill>
                  <a:srgbClr val="1D7293"/>
                </a:solidFill>
                <a:latin typeface="Montserrat Medium"/>
                <a:ea typeface="Montserrat Medium"/>
                <a:cs typeface="Montserrat Medium"/>
                <a:sym typeface="Montserrat Medium"/>
              </a:rPr>
            </a:br>
            <a:r>
              <a:rPr b="0" i="0" lang="fr" sz="1200" u="none" cap="none" strike="noStrike">
                <a:solidFill>
                  <a:srgbClr val="1D7293"/>
                </a:solidFill>
                <a:latin typeface="Montserrat Medium"/>
                <a:ea typeface="Montserrat Medium"/>
                <a:cs typeface="Montserrat Medium"/>
                <a:sym typeface="Montserrat Medium"/>
              </a:rPr>
              <a:t>conformément à la politique de science ouverte de l’UE et nationale, et la </a:t>
            </a:r>
            <a:r>
              <a:rPr b="1" i="0" lang="fr" sz="1200" u="none" cap="none" strike="noStrike">
                <a:solidFill>
                  <a:srgbClr val="1D7293"/>
                </a:solidFill>
                <a:latin typeface="Montserrat"/>
                <a:ea typeface="Montserrat"/>
                <a:cs typeface="Montserrat"/>
                <a:sym typeface="Montserrat"/>
              </a:rPr>
              <a:t>mise à disposition en open access et open source de résultats</a:t>
            </a:r>
            <a:r>
              <a:rPr b="0" i="0" lang="fr" sz="1200" u="none" cap="none" strike="noStrike">
                <a:solidFill>
                  <a:srgbClr val="1D7293"/>
                </a:solidFill>
                <a:latin typeface="Montserrat Medium"/>
                <a:ea typeface="Montserrat Medium"/>
                <a:cs typeface="Montserrat Medium"/>
                <a:sym typeface="Montserrat Medium"/>
              </a:rPr>
              <a:t> (documentations, algorithmes, programmes et résultats).</a:t>
            </a:r>
            <a:endParaRPr b="0" i="0" sz="1400" u="none" cap="none" strike="noStrike">
              <a:solidFill>
                <a:srgbClr val="1D7293"/>
              </a:solidFill>
              <a:latin typeface="Montserrat Medium"/>
              <a:ea typeface="Montserrat Medium"/>
              <a:cs typeface="Montserrat Medium"/>
              <a:sym typeface="Montserrat Medium"/>
            </a:endParaRPr>
          </a:p>
        </p:txBody>
      </p:sp>
      <p:pic>
        <p:nvPicPr>
          <p:cNvPr id="263" name="Google Shape;263;p8"/>
          <p:cNvPicPr preferRelativeResize="0"/>
          <p:nvPr/>
        </p:nvPicPr>
        <p:blipFill rotWithShape="1">
          <a:blip r:embed="rId3">
            <a:alphaModFix/>
          </a:blip>
          <a:srcRect b="0" l="0" r="0" t="0"/>
          <a:stretch/>
        </p:blipFill>
        <p:spPr>
          <a:xfrm rot="519356">
            <a:off x="5700871" y="901641"/>
            <a:ext cx="464999" cy="465029"/>
          </a:xfrm>
          <a:prstGeom prst="rect">
            <a:avLst/>
          </a:prstGeom>
          <a:noFill/>
          <a:ln>
            <a:noFill/>
          </a:ln>
        </p:spPr>
      </p:pic>
      <p:pic>
        <p:nvPicPr>
          <p:cNvPr id="264" name="Google Shape;264;p8"/>
          <p:cNvPicPr preferRelativeResize="0"/>
          <p:nvPr/>
        </p:nvPicPr>
        <p:blipFill rotWithShape="1">
          <a:blip r:embed="rId4">
            <a:alphaModFix/>
          </a:blip>
          <a:srcRect b="0" l="0" r="0" t="0"/>
          <a:stretch/>
        </p:blipFill>
        <p:spPr>
          <a:xfrm>
            <a:off x="7761575" y="1182500"/>
            <a:ext cx="643500" cy="643500"/>
          </a:xfrm>
          <a:prstGeom prst="rect">
            <a:avLst/>
          </a:prstGeom>
          <a:noFill/>
          <a:ln>
            <a:noFill/>
          </a:ln>
        </p:spPr>
      </p:pic>
      <p:sp>
        <p:nvSpPr>
          <p:cNvPr id="265" name="Google Shape;265;p8"/>
          <p:cNvSpPr/>
          <p:nvPr/>
        </p:nvSpPr>
        <p:spPr>
          <a:xfrm rot="5400000">
            <a:off x="2058210" y="2282947"/>
            <a:ext cx="633600" cy="643500"/>
          </a:xfrm>
          <a:prstGeom prst="hexagon">
            <a:avLst>
              <a:gd fmla="val 25000" name="adj"/>
              <a:gd fmla="val 115470" name="vf"/>
            </a:avLst>
          </a:prstGeom>
          <a:solidFill>
            <a:srgbClr val="E9E6F0"/>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CCCCCC"/>
              </a:solidFill>
              <a:latin typeface="Arial"/>
              <a:ea typeface="Arial"/>
              <a:cs typeface="Arial"/>
              <a:sym typeface="Arial"/>
            </a:endParaRPr>
          </a:p>
        </p:txBody>
      </p:sp>
      <p:sp>
        <p:nvSpPr>
          <p:cNvPr id="266" name="Google Shape;266;p8"/>
          <p:cNvSpPr/>
          <p:nvPr/>
        </p:nvSpPr>
        <p:spPr>
          <a:xfrm rot="5400000">
            <a:off x="2566876" y="2840294"/>
            <a:ext cx="633600" cy="643500"/>
          </a:xfrm>
          <a:prstGeom prst="hexagon">
            <a:avLst>
              <a:gd fmla="val 25000" name="adj"/>
              <a:gd fmla="val 115470" name="vf"/>
            </a:avLst>
          </a:prstGeom>
          <a:solidFill>
            <a:srgbClr val="E9E6F0"/>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CCCCCC"/>
              </a:solidFill>
              <a:latin typeface="Arial"/>
              <a:ea typeface="Arial"/>
              <a:cs typeface="Arial"/>
              <a:sym typeface="Arial"/>
            </a:endParaRPr>
          </a:p>
        </p:txBody>
      </p:sp>
      <p:sp>
        <p:nvSpPr>
          <p:cNvPr id="267" name="Google Shape;267;p8"/>
          <p:cNvSpPr/>
          <p:nvPr/>
        </p:nvSpPr>
        <p:spPr>
          <a:xfrm rot="5400000">
            <a:off x="3072515" y="2282947"/>
            <a:ext cx="633600" cy="643500"/>
          </a:xfrm>
          <a:prstGeom prst="hexagon">
            <a:avLst>
              <a:gd fmla="val 25000" name="adj"/>
              <a:gd fmla="val 115470" name="vf"/>
            </a:avLst>
          </a:prstGeom>
          <a:solidFill>
            <a:srgbClr val="E9E6F0"/>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CCCCCC"/>
              </a:solidFill>
              <a:latin typeface="Arial"/>
              <a:ea typeface="Arial"/>
              <a:cs typeface="Arial"/>
              <a:sym typeface="Arial"/>
            </a:endParaRPr>
          </a:p>
        </p:txBody>
      </p:sp>
      <p:sp>
        <p:nvSpPr>
          <p:cNvPr id="268" name="Google Shape;268;p8"/>
          <p:cNvSpPr/>
          <p:nvPr/>
        </p:nvSpPr>
        <p:spPr>
          <a:xfrm rot="5400000">
            <a:off x="2566876" y="1728128"/>
            <a:ext cx="633600" cy="643500"/>
          </a:xfrm>
          <a:prstGeom prst="hexagon">
            <a:avLst>
              <a:gd fmla="val 25000" name="adj"/>
              <a:gd fmla="val 115470" name="vf"/>
            </a:avLst>
          </a:prstGeom>
          <a:solidFill>
            <a:srgbClr val="E9E6F0"/>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CCCCCC"/>
              </a:solidFill>
              <a:latin typeface="Arial"/>
              <a:ea typeface="Arial"/>
              <a:cs typeface="Arial"/>
              <a:sym typeface="Arial"/>
            </a:endParaRPr>
          </a:p>
        </p:txBody>
      </p:sp>
      <p:pic>
        <p:nvPicPr>
          <p:cNvPr id="269" name="Google Shape;269;p8"/>
          <p:cNvPicPr preferRelativeResize="0"/>
          <p:nvPr/>
        </p:nvPicPr>
        <p:blipFill rotWithShape="1">
          <a:blip r:embed="rId5">
            <a:alphaModFix/>
          </a:blip>
          <a:srcRect b="0" l="0" r="0" t="0"/>
          <a:stretch/>
        </p:blipFill>
        <p:spPr>
          <a:xfrm>
            <a:off x="2700278" y="1868270"/>
            <a:ext cx="366655" cy="363158"/>
          </a:xfrm>
          <a:prstGeom prst="rect">
            <a:avLst/>
          </a:prstGeom>
          <a:noFill/>
          <a:ln>
            <a:noFill/>
          </a:ln>
        </p:spPr>
      </p:pic>
      <p:pic>
        <p:nvPicPr>
          <p:cNvPr id="270" name="Google Shape;270;p8"/>
          <p:cNvPicPr preferRelativeResize="0"/>
          <p:nvPr/>
        </p:nvPicPr>
        <p:blipFill rotWithShape="1">
          <a:blip r:embed="rId6">
            <a:alphaModFix/>
          </a:blip>
          <a:srcRect b="0" l="0" r="0" t="0"/>
          <a:stretch/>
        </p:blipFill>
        <p:spPr>
          <a:xfrm>
            <a:off x="3126215" y="2345409"/>
            <a:ext cx="526070" cy="521053"/>
          </a:xfrm>
          <a:prstGeom prst="rect">
            <a:avLst/>
          </a:prstGeom>
          <a:noFill/>
          <a:ln>
            <a:noFill/>
          </a:ln>
        </p:spPr>
      </p:pic>
      <p:pic>
        <p:nvPicPr>
          <p:cNvPr id="271" name="Google Shape;271;p8"/>
          <p:cNvPicPr preferRelativeResize="0"/>
          <p:nvPr/>
        </p:nvPicPr>
        <p:blipFill rotWithShape="1">
          <a:blip r:embed="rId7">
            <a:alphaModFix/>
          </a:blip>
          <a:srcRect b="0" l="0" r="0" t="0"/>
          <a:stretch/>
        </p:blipFill>
        <p:spPr>
          <a:xfrm>
            <a:off x="2248933" y="2451001"/>
            <a:ext cx="312852" cy="309869"/>
          </a:xfrm>
          <a:prstGeom prst="rect">
            <a:avLst/>
          </a:prstGeom>
          <a:noFill/>
          <a:ln>
            <a:noFill/>
          </a:ln>
        </p:spPr>
      </p:pic>
      <p:pic>
        <p:nvPicPr>
          <p:cNvPr id="272" name="Google Shape;272;p8"/>
          <p:cNvPicPr preferRelativeResize="0"/>
          <p:nvPr/>
        </p:nvPicPr>
        <p:blipFill rotWithShape="1">
          <a:blip r:embed="rId8">
            <a:alphaModFix/>
          </a:blip>
          <a:srcRect b="0" l="0" r="0" t="0"/>
          <a:stretch/>
        </p:blipFill>
        <p:spPr>
          <a:xfrm>
            <a:off x="2700373" y="2980443"/>
            <a:ext cx="366655" cy="363158"/>
          </a:xfrm>
          <a:prstGeom prst="rect">
            <a:avLst/>
          </a:prstGeom>
          <a:noFill/>
          <a:ln>
            <a:noFill/>
          </a:ln>
        </p:spPr>
      </p:pic>
      <p:sp>
        <p:nvSpPr>
          <p:cNvPr id="273" name="Google Shape;273;p8"/>
          <p:cNvSpPr txBox="1"/>
          <p:nvPr/>
        </p:nvSpPr>
        <p:spPr>
          <a:xfrm>
            <a:off x="1687900" y="3585750"/>
            <a:ext cx="2391600" cy="430800"/>
          </a:xfrm>
          <a:prstGeom prst="rect">
            <a:avLst/>
          </a:prstGeom>
          <a:noFill/>
          <a:ln>
            <a:noFill/>
          </a:ln>
        </p:spPr>
        <p:txBody>
          <a:bodyPr anchorCtr="0" anchor="t" bIns="121900" lIns="121900" spcFirstLastPara="1" rIns="121900" wrap="square" tIns="121900">
            <a:spAutoFit/>
          </a:bodyPr>
          <a:lstStyle/>
          <a:p>
            <a:pPr indent="0" lvl="0" marL="0" marR="0" rtl="0" algn="r">
              <a:lnSpc>
                <a:spcPct val="115000"/>
              </a:lnSpc>
              <a:spcBef>
                <a:spcPts val="0"/>
              </a:spcBef>
              <a:spcAft>
                <a:spcPts val="0"/>
              </a:spcAft>
              <a:buClr>
                <a:srgbClr val="1D7293"/>
              </a:buClr>
              <a:buSzPts val="1200"/>
              <a:buFont typeface="Arial"/>
              <a:buNone/>
            </a:pPr>
            <a:r>
              <a:rPr b="1" i="0" lang="fr" sz="1200" u="none" cap="none" strike="noStrike">
                <a:solidFill>
                  <a:srgbClr val="1D7293"/>
                </a:solidFill>
                <a:latin typeface="Montserrat"/>
                <a:ea typeface="Montserrat"/>
                <a:cs typeface="Montserrat"/>
                <a:sym typeface="Montserrat"/>
              </a:rPr>
              <a:t>Equipe de recherche </a:t>
            </a:r>
            <a:r>
              <a:rPr b="0" i="0" lang="fr" sz="1200" u="none" cap="none" strike="noStrike">
                <a:solidFill>
                  <a:srgbClr val="1D7293"/>
                </a:solidFill>
                <a:latin typeface="Montserrat SemiBold"/>
                <a:ea typeface="Montserrat SemiBold"/>
                <a:cs typeface="Montserrat SemiBold"/>
                <a:sym typeface="Montserrat SemiBold"/>
              </a:rPr>
              <a:t>(20%)</a:t>
            </a:r>
            <a:endParaRPr b="0" i="0" sz="1200" u="none" cap="none" strike="noStrike">
              <a:solidFill>
                <a:srgbClr val="1D7293"/>
              </a:solidFill>
              <a:latin typeface="Montserrat"/>
              <a:ea typeface="Montserrat"/>
              <a:cs typeface="Montserrat"/>
              <a:sym typeface="Montserrat"/>
            </a:endParaRPr>
          </a:p>
        </p:txBody>
      </p:sp>
      <p:sp>
        <p:nvSpPr>
          <p:cNvPr id="274" name="Google Shape;274;p8"/>
          <p:cNvSpPr txBox="1"/>
          <p:nvPr/>
        </p:nvSpPr>
        <p:spPr>
          <a:xfrm>
            <a:off x="1624625" y="1223550"/>
            <a:ext cx="2391600" cy="430800"/>
          </a:xfrm>
          <a:prstGeom prst="rect">
            <a:avLst/>
          </a:prstGeom>
          <a:noFill/>
          <a:ln>
            <a:noFill/>
          </a:ln>
        </p:spPr>
        <p:txBody>
          <a:bodyPr anchorCtr="0" anchor="t" bIns="121900" lIns="121900" spcFirstLastPara="1" rIns="121900" wrap="square" tIns="121900">
            <a:spAutoFit/>
          </a:bodyPr>
          <a:lstStyle/>
          <a:p>
            <a:pPr indent="0" lvl="0" marL="0" marR="0" rtl="0" algn="r">
              <a:lnSpc>
                <a:spcPct val="115000"/>
              </a:lnSpc>
              <a:spcBef>
                <a:spcPts val="0"/>
              </a:spcBef>
              <a:spcAft>
                <a:spcPts val="0"/>
              </a:spcAft>
              <a:buClr>
                <a:srgbClr val="1D7293"/>
              </a:buClr>
              <a:buSzPts val="1200"/>
              <a:buFont typeface="Arial"/>
              <a:buNone/>
            </a:pPr>
            <a:r>
              <a:rPr b="1" i="0" lang="fr" sz="1200" u="none" cap="none" strike="noStrike">
                <a:solidFill>
                  <a:srgbClr val="1D7293"/>
                </a:solidFill>
                <a:latin typeface="Montserrat"/>
                <a:ea typeface="Montserrat"/>
                <a:cs typeface="Montserrat"/>
                <a:sym typeface="Montserrat"/>
              </a:rPr>
              <a:t>Projet de recherche</a:t>
            </a:r>
            <a:r>
              <a:rPr b="0" i="0" lang="fr" sz="1200" u="none" cap="none" strike="noStrike">
                <a:solidFill>
                  <a:srgbClr val="1D7293"/>
                </a:solidFill>
                <a:latin typeface="Montserrat SemiBold"/>
                <a:ea typeface="Montserrat SemiBold"/>
                <a:cs typeface="Montserrat SemiBold"/>
                <a:sym typeface="Montserrat SemiBold"/>
              </a:rPr>
              <a:t> (40%)</a:t>
            </a:r>
            <a:endParaRPr b="0" i="0" sz="1200" u="none" cap="none" strike="noStrike">
              <a:solidFill>
                <a:srgbClr val="1D7293"/>
              </a:solidFill>
              <a:latin typeface="Montserrat"/>
              <a:ea typeface="Montserrat"/>
              <a:cs typeface="Montserrat"/>
              <a:sym typeface="Montserrat"/>
            </a:endParaRPr>
          </a:p>
        </p:txBody>
      </p:sp>
      <p:sp>
        <p:nvSpPr>
          <p:cNvPr id="275" name="Google Shape;275;p8"/>
          <p:cNvSpPr txBox="1"/>
          <p:nvPr/>
        </p:nvSpPr>
        <p:spPr>
          <a:xfrm>
            <a:off x="3842025" y="2192100"/>
            <a:ext cx="2073000" cy="855900"/>
          </a:xfrm>
          <a:prstGeom prst="rect">
            <a:avLst/>
          </a:prstGeom>
          <a:noFill/>
          <a:ln>
            <a:noFill/>
          </a:ln>
        </p:spPr>
        <p:txBody>
          <a:bodyPr anchorCtr="0" anchor="t" bIns="121900" lIns="121900" spcFirstLastPara="1" rIns="121900" wrap="square" tIns="121900">
            <a:spAutoFit/>
          </a:bodyPr>
          <a:lstStyle/>
          <a:p>
            <a:pPr indent="0" lvl="0" marL="0" marR="0" rtl="0" algn="l">
              <a:lnSpc>
                <a:spcPct val="115000"/>
              </a:lnSpc>
              <a:spcBef>
                <a:spcPts val="0"/>
              </a:spcBef>
              <a:spcAft>
                <a:spcPts val="0"/>
              </a:spcAft>
              <a:buClr>
                <a:srgbClr val="1D7293"/>
              </a:buClr>
              <a:buSzPts val="1200"/>
              <a:buFont typeface="Arial"/>
              <a:buNone/>
            </a:pPr>
            <a:r>
              <a:rPr b="1" i="0" lang="fr" sz="1200" u="none" cap="none" strike="noStrike">
                <a:solidFill>
                  <a:srgbClr val="1D7293"/>
                </a:solidFill>
                <a:latin typeface="Montserrat"/>
                <a:ea typeface="Montserrat"/>
                <a:cs typeface="Montserrat"/>
                <a:sym typeface="Montserrat"/>
              </a:rPr>
              <a:t>Faisabilité, y compris un budget approprié </a:t>
            </a:r>
            <a:r>
              <a:rPr b="0" i="0" lang="fr" sz="1200" u="none" cap="none" strike="noStrike">
                <a:solidFill>
                  <a:srgbClr val="1D7293"/>
                </a:solidFill>
                <a:latin typeface="Montserrat SemiBold"/>
                <a:ea typeface="Montserrat SemiBold"/>
                <a:cs typeface="Montserrat SemiBold"/>
                <a:sym typeface="Montserrat SemiBold"/>
              </a:rPr>
              <a:t>(20%)</a:t>
            </a:r>
            <a:endParaRPr b="0" i="0" sz="1200" u="none" cap="none" strike="noStrike">
              <a:solidFill>
                <a:srgbClr val="1D7293"/>
              </a:solidFill>
              <a:latin typeface="Montserrat"/>
              <a:ea typeface="Montserrat"/>
              <a:cs typeface="Montserrat"/>
              <a:sym typeface="Montserrat"/>
            </a:endParaRPr>
          </a:p>
        </p:txBody>
      </p:sp>
      <p:sp>
        <p:nvSpPr>
          <p:cNvPr id="276" name="Google Shape;276;p8"/>
          <p:cNvSpPr txBox="1"/>
          <p:nvPr/>
        </p:nvSpPr>
        <p:spPr>
          <a:xfrm>
            <a:off x="260625" y="2268300"/>
            <a:ext cx="2073000" cy="643500"/>
          </a:xfrm>
          <a:prstGeom prst="rect">
            <a:avLst/>
          </a:prstGeom>
          <a:noFill/>
          <a:ln>
            <a:noFill/>
          </a:ln>
        </p:spPr>
        <p:txBody>
          <a:bodyPr anchorCtr="0" anchor="t" bIns="121900" lIns="121900" spcFirstLastPara="1" rIns="121900" wrap="square" tIns="121900">
            <a:spAutoFit/>
          </a:bodyPr>
          <a:lstStyle/>
          <a:p>
            <a:pPr indent="0" lvl="0" marL="0" marR="0" rtl="0" algn="l">
              <a:lnSpc>
                <a:spcPct val="115000"/>
              </a:lnSpc>
              <a:spcBef>
                <a:spcPts val="0"/>
              </a:spcBef>
              <a:spcAft>
                <a:spcPts val="0"/>
              </a:spcAft>
              <a:buClr>
                <a:srgbClr val="1D7293"/>
              </a:buClr>
              <a:buSzPts val="1200"/>
              <a:buFont typeface="Arial"/>
              <a:buNone/>
            </a:pPr>
            <a:r>
              <a:rPr b="1" i="0" lang="fr" sz="1200" u="none" cap="none" strike="noStrike">
                <a:solidFill>
                  <a:srgbClr val="1D7293"/>
                </a:solidFill>
                <a:latin typeface="Montserrat"/>
                <a:ea typeface="Montserrat"/>
                <a:cs typeface="Montserrat"/>
                <a:sym typeface="Montserrat"/>
              </a:rPr>
              <a:t>Résultats concrets </a:t>
            </a:r>
            <a:br>
              <a:rPr b="1" i="0" lang="fr" sz="1200" u="none" cap="none" strike="noStrike">
                <a:solidFill>
                  <a:srgbClr val="1D7293"/>
                </a:solidFill>
                <a:latin typeface="Montserrat"/>
                <a:ea typeface="Montserrat"/>
                <a:cs typeface="Montserrat"/>
                <a:sym typeface="Montserrat"/>
              </a:rPr>
            </a:br>
            <a:r>
              <a:rPr b="1" i="0" lang="fr" sz="1200" u="none" cap="none" strike="noStrike">
                <a:solidFill>
                  <a:srgbClr val="1D7293"/>
                </a:solidFill>
                <a:latin typeface="Montserrat"/>
                <a:ea typeface="Montserrat"/>
                <a:cs typeface="Montserrat"/>
                <a:sym typeface="Montserrat"/>
              </a:rPr>
              <a:t>du projet </a:t>
            </a:r>
            <a:r>
              <a:rPr b="0" i="0" lang="fr" sz="1200" u="none" cap="none" strike="noStrike">
                <a:solidFill>
                  <a:srgbClr val="1D7293"/>
                </a:solidFill>
                <a:latin typeface="Montserrat SemiBold"/>
                <a:ea typeface="Montserrat SemiBold"/>
                <a:cs typeface="Montserrat SemiBold"/>
                <a:sym typeface="Montserrat SemiBold"/>
              </a:rPr>
              <a:t>(20%)</a:t>
            </a:r>
            <a:endParaRPr b="0" i="0" sz="1200" u="none" cap="none" strike="noStrike">
              <a:solidFill>
                <a:srgbClr val="1D7293"/>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9"/>
          <p:cNvSpPr txBox="1"/>
          <p:nvPr>
            <p:ph type="title"/>
          </p:nvPr>
        </p:nvSpPr>
        <p:spPr>
          <a:xfrm>
            <a:off x="628650" y="273850"/>
            <a:ext cx="7454100" cy="329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1900"/>
              <a:buNone/>
            </a:pPr>
            <a:r>
              <a:rPr lang="fr"/>
              <a:t>Zoom sur les critères d’évaluation (1)</a:t>
            </a:r>
            <a:endParaRPr/>
          </a:p>
        </p:txBody>
      </p:sp>
      <p:sp>
        <p:nvSpPr>
          <p:cNvPr id="282" name="Google Shape;282;p9"/>
          <p:cNvSpPr txBox="1"/>
          <p:nvPr>
            <p:ph idx="12" type="sldNum"/>
          </p:nvPr>
        </p:nvSpPr>
        <p:spPr>
          <a:xfrm>
            <a:off x="6097264" y="3799060"/>
            <a:ext cx="305100" cy="156600"/>
          </a:xfrm>
          <a:prstGeom prst="rect">
            <a:avLst/>
          </a:prstGeom>
          <a:noFill/>
          <a:ln>
            <a:noFill/>
          </a:ln>
        </p:spPr>
        <p:txBody>
          <a:bodyPr anchorCtr="0" anchor="ctr" bIns="34275" lIns="68575" spcFirstLastPara="1" rIns="68575" wrap="square" tIns="34275">
            <a:noAutofit/>
          </a:bodyPr>
          <a:lstStyle/>
          <a:p>
            <a:pPr indent="0" lvl="0" marL="0" rtl="0" algn="ctr">
              <a:lnSpc>
                <a:spcPct val="100000"/>
              </a:lnSpc>
              <a:spcBef>
                <a:spcPts val="0"/>
              </a:spcBef>
              <a:spcAft>
                <a:spcPts val="0"/>
              </a:spcAft>
              <a:buClr>
                <a:srgbClr val="000000"/>
              </a:buClr>
              <a:buSzPts val="900"/>
              <a:buFont typeface="Arial"/>
              <a:buNone/>
            </a:pPr>
            <a:fld id="{00000000-1234-1234-1234-123412341234}" type="slidenum">
              <a:rPr lang="fr"/>
              <a:t>‹#›</a:t>
            </a:fld>
            <a:endParaRPr/>
          </a:p>
        </p:txBody>
      </p:sp>
      <p:sp>
        <p:nvSpPr>
          <p:cNvPr id="283" name="Google Shape;283;p9"/>
          <p:cNvSpPr/>
          <p:nvPr/>
        </p:nvSpPr>
        <p:spPr>
          <a:xfrm>
            <a:off x="389750" y="1114200"/>
            <a:ext cx="4038900" cy="3258600"/>
          </a:xfrm>
          <a:prstGeom prst="roundRect">
            <a:avLst>
              <a:gd fmla="val 9545" name="adj"/>
            </a:avLst>
          </a:prstGeom>
          <a:solidFill>
            <a:srgbClr val="F7F4F9"/>
          </a:solidFill>
          <a:ln cap="flat" cmpd="sng" w="9525">
            <a:solidFill>
              <a:srgbClr val="DCCEE6"/>
            </a:solidFill>
            <a:prstDash val="solid"/>
            <a:round/>
            <a:headEnd len="sm" w="sm" type="none"/>
            <a:tailEnd len="sm" w="sm" type="none"/>
          </a:ln>
        </p:spPr>
        <p:txBody>
          <a:bodyPr anchorCtr="0" anchor="t" bIns="24000" lIns="60925" spcFirstLastPara="1" rIns="60925" wrap="square" tIns="24000">
            <a:noAutofit/>
          </a:bodyPr>
          <a:lstStyle/>
          <a:p>
            <a:pPr indent="0" lvl="0" marL="60960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1D7293"/>
              </a:solidFill>
              <a:latin typeface="Montserrat"/>
              <a:ea typeface="Montserrat"/>
              <a:cs typeface="Montserrat"/>
              <a:sym typeface="Montserrat"/>
            </a:endParaRPr>
          </a:p>
          <a:p>
            <a:pPr indent="-228600" lvl="0" marL="241300" marR="0" rtl="0" algn="l">
              <a:lnSpc>
                <a:spcPct val="100000"/>
              </a:lnSpc>
              <a:spcBef>
                <a:spcPts val="0"/>
              </a:spcBef>
              <a:spcAft>
                <a:spcPts val="0"/>
              </a:spcAft>
              <a:buClr>
                <a:srgbClr val="612491"/>
              </a:buClr>
              <a:buSzPts val="1200"/>
              <a:buFont typeface="Montserrat SemiBold"/>
              <a:buChar char="▪"/>
            </a:pPr>
            <a:r>
              <a:rPr b="0" i="0" lang="fr" sz="1200" u="none" cap="none" strike="noStrike">
                <a:solidFill>
                  <a:srgbClr val="1D7293"/>
                </a:solidFill>
                <a:latin typeface="Montserrat SemiBold"/>
                <a:ea typeface="Montserrat SemiBold"/>
                <a:cs typeface="Montserrat SemiBold"/>
                <a:sym typeface="Montserrat SemiBold"/>
              </a:rPr>
              <a:t>Conformité aux thèmes prioritaires de </a:t>
            </a:r>
            <a:br>
              <a:rPr b="0" i="0" lang="fr" sz="1200" u="none" cap="none" strike="noStrike">
                <a:solidFill>
                  <a:srgbClr val="1D7293"/>
                </a:solidFill>
                <a:latin typeface="Montserrat SemiBold"/>
                <a:ea typeface="Montserrat SemiBold"/>
                <a:cs typeface="Montserrat SemiBold"/>
                <a:sym typeface="Montserrat SemiBold"/>
              </a:rPr>
            </a:br>
            <a:r>
              <a:rPr b="0" i="0" lang="fr" sz="1200" u="none" cap="none" strike="noStrike">
                <a:solidFill>
                  <a:srgbClr val="1D7293"/>
                </a:solidFill>
                <a:latin typeface="Montserrat SemiBold"/>
                <a:ea typeface="Montserrat SemiBold"/>
                <a:cs typeface="Montserrat SemiBold"/>
                <a:sym typeface="Montserrat SemiBold"/>
              </a:rPr>
              <a:t>l’AAP ;</a:t>
            </a:r>
            <a:endParaRPr b="0" i="0" sz="1200" u="none" cap="none" strike="noStrike">
              <a:solidFill>
                <a:srgbClr val="1D7293"/>
              </a:solidFill>
              <a:latin typeface="Montserrat SemiBold"/>
              <a:ea typeface="Montserrat SemiBold"/>
              <a:cs typeface="Montserrat SemiBold"/>
              <a:sym typeface="Montserrat SemiBold"/>
            </a:endParaRPr>
          </a:p>
          <a:p>
            <a:pPr indent="-228600" lvl="0" marL="241300" marR="0" rtl="0" algn="l">
              <a:lnSpc>
                <a:spcPct val="100000"/>
              </a:lnSpc>
              <a:spcBef>
                <a:spcPts val="0"/>
              </a:spcBef>
              <a:spcAft>
                <a:spcPts val="0"/>
              </a:spcAft>
              <a:buClr>
                <a:srgbClr val="1D7293"/>
              </a:buClr>
              <a:buSzPts val="1200"/>
              <a:buFont typeface="Montserrat SemiBold"/>
              <a:buChar char="▪"/>
            </a:pPr>
            <a:r>
              <a:rPr b="0" i="0" lang="fr" sz="1200" u="none" cap="none" strike="noStrike">
                <a:solidFill>
                  <a:srgbClr val="1D7293"/>
                </a:solidFill>
                <a:latin typeface="Montserrat SemiBold"/>
                <a:ea typeface="Montserrat SemiBold"/>
                <a:cs typeface="Montserrat SemiBold"/>
                <a:sym typeface="Montserrat SemiBold"/>
              </a:rPr>
              <a:t>Clarté des objectifs </a:t>
            </a:r>
            <a:r>
              <a:rPr b="0" i="0" lang="fr" sz="1200" u="none" cap="none" strike="noStrike">
                <a:solidFill>
                  <a:srgbClr val="1D7293"/>
                </a:solidFill>
                <a:latin typeface="Montserrat"/>
                <a:ea typeface="Montserrat"/>
                <a:cs typeface="Montserrat"/>
                <a:sym typeface="Montserrat"/>
              </a:rPr>
              <a:t>et </a:t>
            </a:r>
            <a:r>
              <a:rPr b="0" i="0" lang="fr" sz="1200" u="none" cap="none" strike="noStrike">
                <a:solidFill>
                  <a:srgbClr val="1D7293"/>
                </a:solidFill>
                <a:latin typeface="Montserrat SemiBold"/>
                <a:ea typeface="Montserrat SemiBold"/>
                <a:cs typeface="Montserrat SemiBold"/>
                <a:sym typeface="Montserrat SemiBold"/>
              </a:rPr>
              <a:t>excellence scientifique du projet ;</a:t>
            </a:r>
            <a:endParaRPr b="0" i="0" sz="1200" u="none" cap="none" strike="noStrike">
              <a:solidFill>
                <a:srgbClr val="1D7293"/>
              </a:solidFill>
              <a:latin typeface="Montserrat SemiBold"/>
              <a:ea typeface="Montserrat SemiBold"/>
              <a:cs typeface="Montserrat SemiBold"/>
              <a:sym typeface="Montserrat SemiBold"/>
            </a:endParaRPr>
          </a:p>
          <a:p>
            <a:pPr indent="-228600" lvl="0" marL="241300" marR="0" rtl="0" algn="l">
              <a:lnSpc>
                <a:spcPct val="100000"/>
              </a:lnSpc>
              <a:spcBef>
                <a:spcPts val="0"/>
              </a:spcBef>
              <a:spcAft>
                <a:spcPts val="0"/>
              </a:spcAft>
              <a:buClr>
                <a:srgbClr val="1D7293"/>
              </a:buClr>
              <a:buSzPts val="1200"/>
              <a:buFont typeface="Montserrat SemiBold"/>
              <a:buChar char="▪"/>
            </a:pPr>
            <a:r>
              <a:rPr b="0" i="0" lang="fr" sz="1200" u="none" cap="none" strike="noStrike">
                <a:solidFill>
                  <a:srgbClr val="1D7293"/>
                </a:solidFill>
                <a:latin typeface="Montserrat SemiBold"/>
                <a:ea typeface="Montserrat SemiBold"/>
                <a:cs typeface="Montserrat SemiBold"/>
                <a:sym typeface="Montserrat SemiBold"/>
              </a:rPr>
              <a:t>Originalité et éléments novateurs du projet ;</a:t>
            </a:r>
            <a:endParaRPr b="0" i="0" sz="1200" u="none" cap="none" strike="noStrike">
              <a:solidFill>
                <a:srgbClr val="1D7293"/>
              </a:solidFill>
              <a:latin typeface="Montserrat SemiBold"/>
              <a:ea typeface="Montserrat SemiBold"/>
              <a:cs typeface="Montserrat SemiBold"/>
              <a:sym typeface="Montserrat SemiBold"/>
            </a:endParaRPr>
          </a:p>
          <a:p>
            <a:pPr indent="-228600" lvl="0" marL="241300" marR="0" rtl="0" algn="l">
              <a:lnSpc>
                <a:spcPct val="100000"/>
              </a:lnSpc>
              <a:spcBef>
                <a:spcPts val="0"/>
              </a:spcBef>
              <a:spcAft>
                <a:spcPts val="0"/>
              </a:spcAft>
              <a:buClr>
                <a:srgbClr val="1D7293"/>
              </a:buClr>
              <a:buSzPts val="1200"/>
              <a:buFont typeface="Montserrat"/>
              <a:buChar char="▪"/>
            </a:pPr>
            <a:r>
              <a:rPr b="0" i="0" lang="fr" sz="1200" u="none" cap="none" strike="noStrike">
                <a:solidFill>
                  <a:srgbClr val="1D7293"/>
                </a:solidFill>
                <a:latin typeface="Montserrat SemiBold"/>
                <a:ea typeface="Montserrat SemiBold"/>
                <a:cs typeface="Montserrat SemiBold"/>
                <a:sym typeface="Montserrat SemiBold"/>
              </a:rPr>
              <a:t>Pertinence scientifique et technique du projets et des méthodes choisies ;</a:t>
            </a:r>
            <a:endParaRPr b="0" i="0" sz="1200" u="none" cap="none" strike="noStrike">
              <a:solidFill>
                <a:srgbClr val="1D7293"/>
              </a:solidFill>
              <a:latin typeface="Montserrat SemiBold"/>
              <a:ea typeface="Montserrat SemiBold"/>
              <a:cs typeface="Montserrat SemiBold"/>
              <a:sym typeface="Montserrat SemiBold"/>
            </a:endParaRPr>
          </a:p>
          <a:p>
            <a:pPr indent="-228600" lvl="0" marL="241300" marR="0" rtl="0" algn="l">
              <a:lnSpc>
                <a:spcPct val="100000"/>
              </a:lnSpc>
              <a:spcBef>
                <a:spcPts val="0"/>
              </a:spcBef>
              <a:spcAft>
                <a:spcPts val="0"/>
              </a:spcAft>
              <a:buClr>
                <a:srgbClr val="1D7293"/>
              </a:buClr>
              <a:buSzPts val="1200"/>
              <a:buFont typeface="Montserrat"/>
              <a:buChar char="▪"/>
            </a:pPr>
            <a:r>
              <a:rPr b="0" i="0" lang="fr" sz="1200" u="none" cap="none" strike="noStrike">
                <a:solidFill>
                  <a:srgbClr val="1D7293"/>
                </a:solidFill>
                <a:latin typeface="Montserrat SemiBold"/>
                <a:ea typeface="Montserrat SemiBold"/>
                <a:cs typeface="Montserrat SemiBold"/>
                <a:sym typeface="Montserrat SemiBold"/>
              </a:rPr>
              <a:t>Valeur ajoutée de la coopération bilatérale </a:t>
            </a:r>
            <a:r>
              <a:rPr b="0" i="0" lang="fr" sz="1200" u="none" cap="none" strike="noStrike">
                <a:solidFill>
                  <a:srgbClr val="1D7293"/>
                </a:solidFill>
                <a:latin typeface="Montserrat"/>
                <a:ea typeface="Montserrat"/>
                <a:cs typeface="Montserrat"/>
                <a:sym typeface="Montserrat"/>
              </a:rPr>
              <a:t>pour le projet et capacité de </a:t>
            </a:r>
            <a:r>
              <a:rPr b="0" i="0" lang="fr" sz="1200" u="none" cap="none" strike="noStrike">
                <a:solidFill>
                  <a:srgbClr val="1D7293"/>
                </a:solidFill>
                <a:latin typeface="Montserrat SemiBold"/>
                <a:ea typeface="Montserrat SemiBold"/>
                <a:cs typeface="Montserrat SemiBold"/>
                <a:sym typeface="Montserrat SemiBold"/>
              </a:rPr>
              <a:t>mise à contribution des ressources de recherche existantes</a:t>
            </a:r>
            <a:r>
              <a:rPr b="0" i="0" lang="fr" sz="1200" u="none" cap="none" strike="noStrike">
                <a:solidFill>
                  <a:srgbClr val="1D7293"/>
                </a:solidFill>
                <a:latin typeface="Montserrat"/>
                <a:ea typeface="Montserrat"/>
                <a:cs typeface="Montserrat"/>
                <a:sym typeface="Montserrat"/>
              </a:rPr>
              <a:t> ;</a:t>
            </a:r>
            <a:endParaRPr b="0" i="0" sz="1200" u="none" cap="none" strike="noStrike">
              <a:solidFill>
                <a:srgbClr val="1D7293"/>
              </a:solidFill>
              <a:latin typeface="Montserrat"/>
              <a:ea typeface="Montserrat"/>
              <a:cs typeface="Montserrat"/>
              <a:sym typeface="Montserrat"/>
            </a:endParaRPr>
          </a:p>
          <a:p>
            <a:pPr indent="-228600" lvl="0" marL="241300" marR="0" rtl="0" algn="l">
              <a:lnSpc>
                <a:spcPct val="100000"/>
              </a:lnSpc>
              <a:spcBef>
                <a:spcPts val="0"/>
              </a:spcBef>
              <a:spcAft>
                <a:spcPts val="0"/>
              </a:spcAft>
              <a:buClr>
                <a:srgbClr val="1D7293"/>
              </a:buClr>
              <a:buSzPts val="1200"/>
              <a:buFont typeface="Montserrat"/>
              <a:buChar char="▪"/>
            </a:pPr>
            <a:r>
              <a:rPr b="0" i="0" lang="fr" sz="1200" u="none" cap="none" strike="noStrike">
                <a:solidFill>
                  <a:srgbClr val="1D7293"/>
                </a:solidFill>
                <a:latin typeface="Montserrat SemiBold"/>
                <a:ea typeface="Montserrat SemiBold"/>
                <a:cs typeface="Montserrat SemiBold"/>
                <a:sym typeface="Montserrat SemiBold"/>
              </a:rPr>
              <a:t>Valeur ajoutée de l’IA</a:t>
            </a:r>
            <a:r>
              <a:rPr b="0" i="0" lang="fr" sz="1200" u="none" cap="none" strike="noStrike">
                <a:solidFill>
                  <a:srgbClr val="1D7293"/>
                </a:solidFill>
                <a:latin typeface="Montserrat"/>
                <a:ea typeface="Montserrat"/>
                <a:cs typeface="Montserrat"/>
                <a:sym typeface="Montserrat"/>
              </a:rPr>
              <a:t> relativement à la problématique étudiée ;</a:t>
            </a:r>
            <a:endParaRPr b="0" i="0" sz="1200" u="none" cap="none" strike="noStrike">
              <a:solidFill>
                <a:srgbClr val="1D7293"/>
              </a:solidFill>
              <a:latin typeface="Montserrat"/>
              <a:ea typeface="Montserrat"/>
              <a:cs typeface="Montserrat"/>
              <a:sym typeface="Montserrat"/>
            </a:endParaRPr>
          </a:p>
          <a:p>
            <a:pPr indent="-228600" lvl="0" marL="241300" marR="0" rtl="0" algn="l">
              <a:lnSpc>
                <a:spcPct val="100000"/>
              </a:lnSpc>
              <a:spcBef>
                <a:spcPts val="0"/>
              </a:spcBef>
              <a:spcAft>
                <a:spcPts val="0"/>
              </a:spcAft>
              <a:buClr>
                <a:srgbClr val="1D7293"/>
              </a:buClr>
              <a:buSzPts val="1200"/>
              <a:buFont typeface="Montserrat"/>
              <a:buChar char="▪"/>
            </a:pPr>
            <a:r>
              <a:rPr b="0" i="0" lang="fr" sz="1200" u="none" cap="none" strike="noStrike">
                <a:solidFill>
                  <a:srgbClr val="1D7293"/>
                </a:solidFill>
                <a:latin typeface="Montserrat"/>
                <a:ea typeface="Montserrat"/>
                <a:cs typeface="Montserrat"/>
                <a:sym typeface="Montserrat"/>
              </a:rPr>
              <a:t>Bénéfices attendus du projet pour la </a:t>
            </a:r>
            <a:r>
              <a:rPr b="0" i="0" lang="fr" sz="1200" u="none" cap="none" strike="noStrike">
                <a:solidFill>
                  <a:srgbClr val="1D7293"/>
                </a:solidFill>
                <a:latin typeface="Montserrat SemiBold"/>
                <a:ea typeface="Montserrat SemiBold"/>
                <a:cs typeface="Montserrat SemiBold"/>
                <a:sym typeface="Montserrat SemiBold"/>
              </a:rPr>
              <a:t>prise en charge des patients</a:t>
            </a:r>
            <a:r>
              <a:rPr b="0" i="0" lang="fr" sz="1200" u="none" cap="none" strike="noStrike">
                <a:solidFill>
                  <a:srgbClr val="1D7293"/>
                </a:solidFill>
                <a:latin typeface="Montserrat"/>
                <a:ea typeface="Montserrat"/>
                <a:cs typeface="Montserrat"/>
                <a:sym typeface="Montserrat"/>
              </a:rPr>
              <a:t>.</a:t>
            </a:r>
            <a:endParaRPr b="0" i="0" sz="1200" u="none" cap="none" strike="noStrike">
              <a:solidFill>
                <a:srgbClr val="1D7293"/>
              </a:solidFill>
              <a:latin typeface="Montserrat"/>
              <a:ea typeface="Montserrat"/>
              <a:cs typeface="Montserrat"/>
              <a:sym typeface="Montserrat"/>
            </a:endParaRPr>
          </a:p>
          <a:p>
            <a:pPr indent="0" lvl="0" marL="60960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1D7293"/>
              </a:solidFill>
              <a:latin typeface="Montserrat"/>
              <a:ea typeface="Montserrat"/>
              <a:cs typeface="Montserrat"/>
              <a:sym typeface="Montserrat"/>
            </a:endParaRPr>
          </a:p>
        </p:txBody>
      </p:sp>
      <p:sp>
        <p:nvSpPr>
          <p:cNvPr id="284" name="Google Shape;284;p9"/>
          <p:cNvSpPr/>
          <p:nvPr/>
        </p:nvSpPr>
        <p:spPr>
          <a:xfrm>
            <a:off x="373025" y="698650"/>
            <a:ext cx="4055700" cy="520800"/>
          </a:xfrm>
          <a:prstGeom prst="rect">
            <a:avLst/>
          </a:prstGeom>
          <a:solidFill>
            <a:srgbClr val="FFFFFF"/>
          </a:solidFill>
          <a:ln cap="flat" cmpd="sng" w="9525">
            <a:solidFill>
              <a:srgbClr val="DCCEE6"/>
            </a:solidFill>
            <a:prstDash val="solid"/>
            <a:round/>
            <a:headEnd len="sm" w="sm" type="none"/>
            <a:tailEnd len="sm" w="sm" type="none"/>
          </a:ln>
        </p:spPr>
        <p:txBody>
          <a:bodyPr anchorCtr="0" anchor="ctr" bIns="24000" lIns="24000" spcFirstLastPara="1" rIns="24000" wrap="square" tIns="24000">
            <a:noAutofit/>
          </a:bodyPr>
          <a:lstStyle/>
          <a:p>
            <a:pPr indent="0" lvl="0" marL="482600" marR="0" rtl="0" algn="l">
              <a:lnSpc>
                <a:spcPct val="115000"/>
              </a:lnSpc>
              <a:spcBef>
                <a:spcPts val="0"/>
              </a:spcBef>
              <a:spcAft>
                <a:spcPts val="0"/>
              </a:spcAft>
              <a:buClr>
                <a:srgbClr val="1D7293"/>
              </a:buClr>
              <a:buSzPts val="1600"/>
              <a:buFont typeface="Arial"/>
              <a:buNone/>
            </a:pPr>
            <a:r>
              <a:rPr b="1" i="0" lang="fr" sz="1300" u="none" cap="none" strike="noStrike">
                <a:solidFill>
                  <a:srgbClr val="612491"/>
                </a:solidFill>
                <a:latin typeface="Montserrat"/>
                <a:ea typeface="Montserrat"/>
                <a:cs typeface="Montserrat"/>
                <a:sym typeface="Montserrat"/>
              </a:rPr>
              <a:t>Projet de recherche (40%)</a:t>
            </a:r>
            <a:endParaRPr b="1" i="0" sz="1300" u="none" cap="none" strike="noStrike">
              <a:solidFill>
                <a:srgbClr val="612491"/>
              </a:solidFill>
              <a:latin typeface="Montserrat"/>
              <a:ea typeface="Montserrat"/>
              <a:cs typeface="Montserrat"/>
              <a:sym typeface="Montserrat"/>
            </a:endParaRPr>
          </a:p>
        </p:txBody>
      </p:sp>
      <p:sp>
        <p:nvSpPr>
          <p:cNvPr id="285" name="Google Shape;285;p9"/>
          <p:cNvSpPr/>
          <p:nvPr/>
        </p:nvSpPr>
        <p:spPr>
          <a:xfrm>
            <a:off x="146275" y="698650"/>
            <a:ext cx="554400" cy="520800"/>
          </a:xfrm>
          <a:prstGeom prst="ellipse">
            <a:avLst/>
          </a:prstGeom>
          <a:solidFill>
            <a:srgbClr val="FFFFFF"/>
          </a:solidFill>
          <a:ln cap="flat" cmpd="sng" w="9525">
            <a:solidFill>
              <a:srgbClr val="DCCEE6"/>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86" name="Google Shape;286;p9"/>
          <p:cNvSpPr/>
          <p:nvPr/>
        </p:nvSpPr>
        <p:spPr>
          <a:xfrm>
            <a:off x="4809350" y="1114200"/>
            <a:ext cx="4064700" cy="3258600"/>
          </a:xfrm>
          <a:prstGeom prst="roundRect">
            <a:avLst>
              <a:gd fmla="val 9545" name="adj"/>
            </a:avLst>
          </a:prstGeom>
          <a:solidFill>
            <a:srgbClr val="F7F4F9"/>
          </a:solidFill>
          <a:ln cap="flat" cmpd="sng" w="9525">
            <a:solidFill>
              <a:srgbClr val="DCCEE6"/>
            </a:solidFill>
            <a:prstDash val="solid"/>
            <a:round/>
            <a:headEnd len="sm" w="sm" type="none"/>
            <a:tailEnd len="sm" w="sm" type="none"/>
          </a:ln>
        </p:spPr>
        <p:txBody>
          <a:bodyPr anchorCtr="0" anchor="t" bIns="24000" lIns="60925" spcFirstLastPara="1" rIns="60925" wrap="square" tIns="24000">
            <a:noAutofit/>
          </a:bodyPr>
          <a:lstStyle/>
          <a:p>
            <a:pPr indent="0" lvl="0" marL="60960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1D7293"/>
              </a:solidFill>
              <a:latin typeface="Montserrat"/>
              <a:ea typeface="Montserrat"/>
              <a:cs typeface="Montserrat"/>
              <a:sym typeface="Montserrat"/>
            </a:endParaRPr>
          </a:p>
          <a:p>
            <a:pPr indent="-228600" lvl="0" marL="241300" marR="0" rtl="0" algn="l">
              <a:lnSpc>
                <a:spcPct val="100000"/>
              </a:lnSpc>
              <a:spcBef>
                <a:spcPts val="0"/>
              </a:spcBef>
              <a:spcAft>
                <a:spcPts val="0"/>
              </a:spcAft>
              <a:buClr>
                <a:srgbClr val="612491"/>
              </a:buClr>
              <a:buSzPts val="1200"/>
              <a:buFont typeface="Montserrat"/>
              <a:buChar char="▪"/>
            </a:pPr>
            <a:r>
              <a:rPr b="0" i="0" lang="fr" sz="1200" u="none" cap="none" strike="noStrike">
                <a:solidFill>
                  <a:srgbClr val="1D7293"/>
                </a:solidFill>
                <a:latin typeface="Montserrat SemiBold"/>
                <a:ea typeface="Montserrat SemiBold"/>
                <a:cs typeface="Montserrat SemiBold"/>
                <a:sym typeface="Montserrat SemiBold"/>
              </a:rPr>
              <a:t>Réalisme, importance et rigueur</a:t>
            </a:r>
            <a:r>
              <a:rPr b="0" i="0" lang="fr" sz="1200" u="none" cap="none" strike="noStrike">
                <a:solidFill>
                  <a:srgbClr val="1D7293"/>
                </a:solidFill>
                <a:latin typeface="Montserrat"/>
                <a:ea typeface="Montserrat"/>
                <a:cs typeface="Montserrat"/>
                <a:sym typeface="Montserrat"/>
              </a:rPr>
              <a:t> dans la définition de la </a:t>
            </a:r>
            <a:r>
              <a:rPr b="0" i="0" lang="fr" sz="1200" u="none" cap="none" strike="noStrike">
                <a:solidFill>
                  <a:srgbClr val="1D7293"/>
                </a:solidFill>
                <a:latin typeface="Montserrat SemiBold"/>
                <a:ea typeface="Montserrat SemiBold"/>
                <a:cs typeface="Montserrat SemiBold"/>
                <a:sym typeface="Montserrat SemiBold"/>
              </a:rPr>
              <a:t>structure du projet, des résultats attendus, de la planification des étapes, et du plan de contingence</a:t>
            </a:r>
            <a:r>
              <a:rPr b="0" i="0" lang="fr" sz="1200" u="none" cap="none" strike="noStrike">
                <a:solidFill>
                  <a:srgbClr val="1D7293"/>
                </a:solidFill>
                <a:latin typeface="Montserrat"/>
                <a:ea typeface="Montserrat"/>
                <a:cs typeface="Montserrat"/>
                <a:sym typeface="Montserrat"/>
              </a:rPr>
              <a:t> ;</a:t>
            </a:r>
            <a:endParaRPr b="0" i="0" sz="1200" u="none" cap="none" strike="noStrike">
              <a:solidFill>
                <a:srgbClr val="1D7293"/>
              </a:solidFill>
              <a:latin typeface="Montserrat"/>
              <a:ea typeface="Montserrat"/>
              <a:cs typeface="Montserrat"/>
              <a:sym typeface="Montserrat"/>
            </a:endParaRPr>
          </a:p>
          <a:p>
            <a:pPr indent="-228600" lvl="0" marL="241300" marR="0" rtl="0" algn="l">
              <a:lnSpc>
                <a:spcPct val="100000"/>
              </a:lnSpc>
              <a:spcBef>
                <a:spcPts val="0"/>
              </a:spcBef>
              <a:spcAft>
                <a:spcPts val="0"/>
              </a:spcAft>
              <a:buClr>
                <a:srgbClr val="612491"/>
              </a:buClr>
              <a:buSzPts val="1200"/>
              <a:buFont typeface="Montserrat"/>
              <a:buChar char="▪"/>
            </a:pPr>
            <a:r>
              <a:rPr b="0" i="0" lang="fr" sz="1200" u="none" cap="none" strike="noStrike">
                <a:solidFill>
                  <a:srgbClr val="1D7293"/>
                </a:solidFill>
                <a:latin typeface="Montserrat SemiBold"/>
                <a:ea typeface="Montserrat SemiBold"/>
                <a:cs typeface="Montserrat SemiBold"/>
                <a:sym typeface="Montserrat SemiBold"/>
              </a:rPr>
              <a:t>Réalisme de l’échéancier de recherche</a:t>
            </a:r>
            <a:r>
              <a:rPr b="0" i="0" lang="fr" sz="1200" u="none" cap="none" strike="noStrike">
                <a:solidFill>
                  <a:srgbClr val="1D7293"/>
                </a:solidFill>
                <a:latin typeface="Montserrat"/>
                <a:ea typeface="Montserrat"/>
                <a:cs typeface="Montserrat"/>
                <a:sym typeface="Montserrat"/>
              </a:rPr>
              <a:t> et </a:t>
            </a:r>
            <a:r>
              <a:rPr b="0" i="0" lang="fr" sz="1200" u="none" cap="none" strike="noStrike">
                <a:solidFill>
                  <a:srgbClr val="1D7293"/>
                </a:solidFill>
                <a:latin typeface="Montserrat SemiBold"/>
                <a:ea typeface="Montserrat SemiBold"/>
                <a:cs typeface="Montserrat SemiBold"/>
                <a:sym typeface="Montserrat SemiBold"/>
              </a:rPr>
              <a:t>pertinence des indicateurs de suivi </a:t>
            </a:r>
            <a:r>
              <a:rPr b="0" i="0" lang="fr" sz="1200" u="none" cap="none" strike="noStrike">
                <a:solidFill>
                  <a:srgbClr val="1D7293"/>
                </a:solidFill>
                <a:latin typeface="Montserrat"/>
                <a:ea typeface="Montserrat"/>
                <a:cs typeface="Montserrat"/>
                <a:sym typeface="Montserrat"/>
              </a:rPr>
              <a:t>;</a:t>
            </a:r>
            <a:endParaRPr b="0" i="0" sz="1200" u="none" cap="none" strike="noStrike">
              <a:solidFill>
                <a:srgbClr val="1D7293"/>
              </a:solidFill>
              <a:latin typeface="Montserrat"/>
              <a:ea typeface="Montserrat"/>
              <a:cs typeface="Montserrat"/>
              <a:sym typeface="Montserrat"/>
            </a:endParaRPr>
          </a:p>
          <a:p>
            <a:pPr indent="-228600" lvl="0" marL="241300" marR="0" rtl="0" algn="l">
              <a:lnSpc>
                <a:spcPct val="100000"/>
              </a:lnSpc>
              <a:spcBef>
                <a:spcPts val="0"/>
              </a:spcBef>
              <a:spcAft>
                <a:spcPts val="0"/>
              </a:spcAft>
              <a:buClr>
                <a:srgbClr val="612491"/>
              </a:buClr>
              <a:buSzPts val="1200"/>
              <a:buFont typeface="Montserrat"/>
              <a:buChar char="▪"/>
            </a:pPr>
            <a:r>
              <a:rPr b="0" i="0" lang="fr" sz="1200" u="none" cap="none" strike="noStrike">
                <a:solidFill>
                  <a:srgbClr val="1D7293"/>
                </a:solidFill>
                <a:latin typeface="Montserrat SemiBold"/>
                <a:ea typeface="Montserrat SemiBold"/>
                <a:cs typeface="Montserrat SemiBold"/>
                <a:sym typeface="Montserrat SemiBold"/>
              </a:rPr>
              <a:t>Utilisation efficace des ressources et des infrastructures disponibles</a:t>
            </a:r>
            <a:r>
              <a:rPr b="0" i="0" lang="fr" sz="1200" u="none" cap="none" strike="noStrike">
                <a:solidFill>
                  <a:srgbClr val="1D7293"/>
                </a:solidFill>
                <a:latin typeface="Montserrat"/>
                <a:ea typeface="Montserrat"/>
                <a:cs typeface="Montserrat"/>
                <a:sym typeface="Montserrat"/>
              </a:rPr>
              <a:t> par les deux parties ;</a:t>
            </a:r>
            <a:endParaRPr b="0" i="0" sz="1200" u="none" cap="none" strike="noStrike">
              <a:solidFill>
                <a:srgbClr val="1D7293"/>
              </a:solidFill>
              <a:latin typeface="Montserrat"/>
              <a:ea typeface="Montserrat"/>
              <a:cs typeface="Montserrat"/>
              <a:sym typeface="Montserrat"/>
            </a:endParaRPr>
          </a:p>
          <a:p>
            <a:pPr indent="-228600" lvl="0" marL="241300" marR="0" rtl="0" algn="l">
              <a:lnSpc>
                <a:spcPct val="100000"/>
              </a:lnSpc>
              <a:spcBef>
                <a:spcPts val="0"/>
              </a:spcBef>
              <a:spcAft>
                <a:spcPts val="0"/>
              </a:spcAft>
              <a:buClr>
                <a:srgbClr val="612491"/>
              </a:buClr>
              <a:buSzPts val="1200"/>
              <a:buFont typeface="Montserrat"/>
              <a:buChar char="▪"/>
            </a:pPr>
            <a:r>
              <a:rPr b="0" i="0" lang="fr" sz="1200" u="none" cap="none" strike="noStrike">
                <a:solidFill>
                  <a:srgbClr val="1D7293"/>
                </a:solidFill>
                <a:latin typeface="Montserrat SemiBold"/>
                <a:ea typeface="Montserrat SemiBold"/>
                <a:cs typeface="Montserrat SemiBold"/>
                <a:sym typeface="Montserrat SemiBold"/>
              </a:rPr>
              <a:t>Adéquation du budget sollicité au projet proposé</a:t>
            </a:r>
            <a:r>
              <a:rPr b="0" i="0" lang="fr" sz="1200" u="none" cap="none" strike="noStrike">
                <a:solidFill>
                  <a:srgbClr val="1D7293"/>
                </a:solidFill>
                <a:latin typeface="Montserrat"/>
                <a:ea typeface="Montserrat"/>
                <a:cs typeface="Montserrat"/>
                <a:sym typeface="Montserrat"/>
              </a:rPr>
              <a:t> ;</a:t>
            </a:r>
            <a:endParaRPr b="0" i="0" sz="1200" u="none" cap="none" strike="noStrike">
              <a:solidFill>
                <a:srgbClr val="1D7293"/>
              </a:solidFill>
              <a:latin typeface="Montserrat"/>
              <a:ea typeface="Montserrat"/>
              <a:cs typeface="Montserrat"/>
              <a:sym typeface="Montserrat"/>
            </a:endParaRPr>
          </a:p>
          <a:p>
            <a:pPr indent="-228600" lvl="0" marL="241300" marR="0" rtl="0" algn="l">
              <a:lnSpc>
                <a:spcPct val="100000"/>
              </a:lnSpc>
              <a:spcBef>
                <a:spcPts val="0"/>
              </a:spcBef>
              <a:spcAft>
                <a:spcPts val="0"/>
              </a:spcAft>
              <a:buClr>
                <a:srgbClr val="612491"/>
              </a:buClr>
              <a:buSzPts val="1200"/>
              <a:buFont typeface="Montserrat"/>
              <a:buChar char="▪"/>
            </a:pPr>
            <a:r>
              <a:rPr b="0" i="0" lang="fr" sz="1200" u="none" cap="none" strike="noStrike">
                <a:solidFill>
                  <a:srgbClr val="1D7293"/>
                </a:solidFill>
                <a:latin typeface="Montserrat"/>
                <a:ea typeface="Montserrat"/>
                <a:cs typeface="Montserrat"/>
                <a:sym typeface="Montserrat"/>
              </a:rPr>
              <a:t>La</a:t>
            </a:r>
            <a:r>
              <a:rPr b="0" i="0" lang="fr" sz="1200" u="none" cap="none" strike="noStrike">
                <a:solidFill>
                  <a:srgbClr val="1D7293"/>
                </a:solidFill>
                <a:latin typeface="Montserrat SemiBold"/>
                <a:ea typeface="Montserrat SemiBold"/>
                <a:cs typeface="Montserrat SemiBold"/>
                <a:sym typeface="Montserrat SemiBold"/>
              </a:rPr>
              <a:t> capacité à mener à bien le projet </a:t>
            </a:r>
            <a:r>
              <a:rPr b="0" i="0" lang="fr" sz="1200" u="none" cap="none" strike="noStrike">
                <a:solidFill>
                  <a:srgbClr val="1D7293"/>
                </a:solidFill>
                <a:latin typeface="Montserrat"/>
                <a:ea typeface="Montserrat"/>
                <a:cs typeface="Montserrat"/>
                <a:sym typeface="Montserrat"/>
              </a:rPr>
              <a:t>(notamment en lien avec l’accès aux données en temps opportun).</a:t>
            </a:r>
            <a:endParaRPr b="0" i="0" sz="1400" u="none" cap="none" strike="noStrike">
              <a:solidFill>
                <a:srgbClr val="091B27"/>
              </a:solidFill>
              <a:highlight>
                <a:srgbClr val="F2F2F2"/>
              </a:highlight>
              <a:latin typeface="Arial"/>
              <a:ea typeface="Arial"/>
              <a:cs typeface="Arial"/>
              <a:sym typeface="Arial"/>
            </a:endParaRPr>
          </a:p>
          <a:p>
            <a:pPr indent="0" lvl="0" marL="60960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1D7293"/>
              </a:solidFill>
              <a:latin typeface="Montserrat"/>
              <a:ea typeface="Montserrat"/>
              <a:cs typeface="Montserrat"/>
              <a:sym typeface="Montserrat"/>
            </a:endParaRPr>
          </a:p>
        </p:txBody>
      </p:sp>
      <p:sp>
        <p:nvSpPr>
          <p:cNvPr id="287" name="Google Shape;287;p9"/>
          <p:cNvSpPr/>
          <p:nvPr/>
        </p:nvSpPr>
        <p:spPr>
          <a:xfrm>
            <a:off x="4818275" y="698650"/>
            <a:ext cx="4055700" cy="520800"/>
          </a:xfrm>
          <a:prstGeom prst="rect">
            <a:avLst/>
          </a:prstGeom>
          <a:solidFill>
            <a:srgbClr val="FFFFFF"/>
          </a:solidFill>
          <a:ln cap="flat" cmpd="sng" w="9525">
            <a:solidFill>
              <a:srgbClr val="DCCEE6"/>
            </a:solidFill>
            <a:prstDash val="solid"/>
            <a:round/>
            <a:headEnd len="sm" w="sm" type="none"/>
            <a:tailEnd len="sm" w="sm" type="none"/>
          </a:ln>
        </p:spPr>
        <p:txBody>
          <a:bodyPr anchorCtr="0" anchor="ctr" bIns="24000" lIns="24000" spcFirstLastPara="1" rIns="24000" wrap="square" tIns="24000">
            <a:noAutofit/>
          </a:bodyPr>
          <a:lstStyle/>
          <a:p>
            <a:pPr indent="0" lvl="0" marL="482600" marR="0" rtl="0" algn="l">
              <a:lnSpc>
                <a:spcPct val="115000"/>
              </a:lnSpc>
              <a:spcBef>
                <a:spcPts val="0"/>
              </a:spcBef>
              <a:spcAft>
                <a:spcPts val="0"/>
              </a:spcAft>
              <a:buClr>
                <a:srgbClr val="1D7293"/>
              </a:buClr>
              <a:buSzPts val="1600"/>
              <a:buFont typeface="Arial"/>
              <a:buNone/>
            </a:pPr>
            <a:r>
              <a:rPr b="1" i="0" lang="fr" sz="1300" u="none" cap="none" strike="noStrike">
                <a:solidFill>
                  <a:srgbClr val="612491"/>
                </a:solidFill>
                <a:latin typeface="Montserrat"/>
                <a:ea typeface="Montserrat"/>
                <a:cs typeface="Montserrat"/>
                <a:sym typeface="Montserrat"/>
              </a:rPr>
              <a:t>Faisabilité (y compris budget approprié, 20%)</a:t>
            </a:r>
            <a:endParaRPr b="1" i="0" sz="1300" u="none" cap="none" strike="noStrike">
              <a:solidFill>
                <a:srgbClr val="612491"/>
              </a:solidFill>
              <a:latin typeface="Montserrat"/>
              <a:ea typeface="Montserrat"/>
              <a:cs typeface="Montserrat"/>
              <a:sym typeface="Montserrat"/>
            </a:endParaRPr>
          </a:p>
        </p:txBody>
      </p:sp>
      <p:sp>
        <p:nvSpPr>
          <p:cNvPr id="288" name="Google Shape;288;p9"/>
          <p:cNvSpPr/>
          <p:nvPr/>
        </p:nvSpPr>
        <p:spPr>
          <a:xfrm>
            <a:off x="4572000" y="698650"/>
            <a:ext cx="554400" cy="520800"/>
          </a:xfrm>
          <a:prstGeom prst="ellipse">
            <a:avLst/>
          </a:prstGeom>
          <a:solidFill>
            <a:srgbClr val="FFFFFF"/>
          </a:solidFill>
          <a:ln cap="flat" cmpd="sng" w="9525">
            <a:solidFill>
              <a:srgbClr val="DCCEE6"/>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89" name="Google Shape;289;p9"/>
          <p:cNvSpPr txBox="1"/>
          <p:nvPr>
            <p:ph idx="12" type="sldNum"/>
          </p:nvPr>
        </p:nvSpPr>
        <p:spPr>
          <a:xfrm>
            <a:off x="8129016" y="4767263"/>
            <a:ext cx="386400" cy="273900"/>
          </a:xfrm>
          <a:prstGeom prst="rect">
            <a:avLst/>
          </a:prstGeom>
          <a:noFill/>
          <a:ln>
            <a:noFill/>
          </a:ln>
        </p:spPr>
        <p:txBody>
          <a:bodyPr anchorCtr="0" anchor="ctr" bIns="34275" lIns="68575" spcFirstLastPara="1" rIns="68575" wrap="square" tIns="34275">
            <a:noAutofit/>
          </a:bodyPr>
          <a:lstStyle/>
          <a:p>
            <a:pPr indent="0" lvl="0" marL="0" rtl="0" algn="ctr">
              <a:lnSpc>
                <a:spcPct val="100000"/>
              </a:lnSpc>
              <a:spcBef>
                <a:spcPts val="0"/>
              </a:spcBef>
              <a:spcAft>
                <a:spcPts val="0"/>
              </a:spcAft>
              <a:buClr>
                <a:srgbClr val="000000"/>
              </a:buClr>
              <a:buSzPts val="900"/>
              <a:buFont typeface="Arial"/>
              <a:buNone/>
            </a:pPr>
            <a:fld id="{00000000-1234-1234-1234-123412341234}" type="slidenum">
              <a:rPr lang="fr"/>
              <a:t>‹#›</a:t>
            </a:fld>
            <a:endParaRPr/>
          </a:p>
        </p:txBody>
      </p:sp>
      <p:pic>
        <p:nvPicPr>
          <p:cNvPr id="290" name="Google Shape;290;p9"/>
          <p:cNvPicPr preferRelativeResize="0"/>
          <p:nvPr/>
        </p:nvPicPr>
        <p:blipFill rotWithShape="1">
          <a:blip r:embed="rId3">
            <a:alphaModFix/>
          </a:blip>
          <a:srcRect b="0" l="0" r="0" t="0"/>
          <a:stretch/>
        </p:blipFill>
        <p:spPr>
          <a:xfrm>
            <a:off x="230275" y="765850"/>
            <a:ext cx="386400" cy="386400"/>
          </a:xfrm>
          <a:prstGeom prst="rect">
            <a:avLst/>
          </a:prstGeom>
          <a:noFill/>
          <a:ln>
            <a:noFill/>
          </a:ln>
        </p:spPr>
      </p:pic>
      <p:pic>
        <p:nvPicPr>
          <p:cNvPr id="291" name="Google Shape;291;p9"/>
          <p:cNvPicPr preferRelativeResize="0"/>
          <p:nvPr/>
        </p:nvPicPr>
        <p:blipFill rotWithShape="1">
          <a:blip r:embed="rId4">
            <a:alphaModFix/>
          </a:blip>
          <a:srcRect b="0" l="0" r="0" t="0"/>
          <a:stretch/>
        </p:blipFill>
        <p:spPr>
          <a:xfrm>
            <a:off x="4572000" y="681850"/>
            <a:ext cx="554400" cy="5544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 Thème HDH">
  <a:themeElements>
    <a:clrScheme name="Office">
      <a:dk1>
        <a:srgbClr val="1D7293"/>
      </a:dk1>
      <a:lt1>
        <a:srgbClr val="FFFFFF"/>
      </a:lt1>
      <a:dk2>
        <a:srgbClr val="5DEEE3"/>
      </a:dk2>
      <a:lt2>
        <a:srgbClr val="612491"/>
      </a:lt2>
      <a:accent1>
        <a:srgbClr val="A5A5A5"/>
      </a:accent1>
      <a:accent2>
        <a:srgbClr val="E7F6F9"/>
      </a:accent2>
      <a:accent3>
        <a:srgbClr val="F7F4F9"/>
      </a:accent3>
      <a:accent4>
        <a:srgbClr val="2B2F4D"/>
      </a:accent4>
      <a:accent5>
        <a:srgbClr val="5B9BD5"/>
      </a:accent5>
      <a:accent6>
        <a:srgbClr val="B8A1C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